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395" r:id="rId3"/>
    <p:sldId id="273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3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30545-0FF7-422D-B799-5B4FA2011A81}" v="105" dt="2024-04-18T23:46:16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6144" autoAdjust="0"/>
  </p:normalViewPr>
  <p:slideViewPr>
    <p:cSldViewPr snapToGrid="0">
      <p:cViewPr varScale="1">
        <p:scale>
          <a:sx n="75" d="100"/>
          <a:sy n="75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ailey" userId="7736d0a7fb84d8e3" providerId="LiveId" clId="{8F730545-0FF7-422D-B799-5B4FA2011A81}"/>
    <pc:docChg chg="undo custSel addSld delSld modSld">
      <pc:chgData name="Patrick Bailey" userId="7736d0a7fb84d8e3" providerId="LiveId" clId="{8F730545-0FF7-422D-B799-5B4FA2011A81}" dt="2024-04-18T23:47:59.146" v="268" actId="2696"/>
      <pc:docMkLst>
        <pc:docMk/>
      </pc:docMkLst>
      <pc:sldChg chg="modSp mod">
        <pc:chgData name="Patrick Bailey" userId="7736d0a7fb84d8e3" providerId="LiveId" clId="{8F730545-0FF7-422D-B799-5B4FA2011A81}" dt="2024-04-18T00:07:50.605" v="1" actId="1582"/>
        <pc:sldMkLst>
          <pc:docMk/>
          <pc:sldMk cId="109857222" sldId="256"/>
        </pc:sldMkLst>
        <pc:spChg chg="mod">
          <ac:chgData name="Patrick Bailey" userId="7736d0a7fb84d8e3" providerId="LiveId" clId="{8F730545-0FF7-422D-B799-5B4FA2011A81}" dt="2024-04-18T00:07:41.010" v="0" actId="158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trick Bailey" userId="7736d0a7fb84d8e3" providerId="LiveId" clId="{8F730545-0FF7-422D-B799-5B4FA2011A81}" dt="2024-04-18T00:07:50.605" v="1" actId="1582"/>
          <ac:spMkLst>
            <pc:docMk/>
            <pc:sldMk cId="109857222" sldId="256"/>
            <ac:spMk id="3" creationId="{00000000-0000-0000-0000-000000000000}"/>
          </ac:spMkLst>
        </pc:spChg>
      </pc:sldChg>
      <pc:sldChg chg="modSp del mod">
        <pc:chgData name="Patrick Bailey" userId="7736d0a7fb84d8e3" providerId="LiveId" clId="{8F730545-0FF7-422D-B799-5B4FA2011A81}" dt="2024-04-18T23:47:56.985" v="267" actId="2696"/>
        <pc:sldMkLst>
          <pc:docMk/>
          <pc:sldMk cId="886799670" sldId="257"/>
        </pc:sldMkLst>
        <pc:spChg chg="mod">
          <ac:chgData name="Patrick Bailey" userId="7736d0a7fb84d8e3" providerId="LiveId" clId="{8F730545-0FF7-422D-B799-5B4FA2011A81}" dt="2024-04-18T23:46:21.501" v="200" actId="1076"/>
          <ac:spMkLst>
            <pc:docMk/>
            <pc:sldMk cId="886799670" sldId="257"/>
            <ac:spMk id="2" creationId="{8A3E622A-0391-9939-F289-0A56537C24A7}"/>
          </ac:spMkLst>
        </pc:spChg>
      </pc:sldChg>
      <pc:sldChg chg="del">
        <pc:chgData name="Patrick Bailey" userId="7736d0a7fb84d8e3" providerId="LiveId" clId="{8F730545-0FF7-422D-B799-5B4FA2011A81}" dt="2024-04-18T23:47:59.146" v="268" actId="2696"/>
        <pc:sldMkLst>
          <pc:docMk/>
          <pc:sldMk cId="633387200" sldId="258"/>
        </pc:sldMkLst>
      </pc:sldChg>
      <pc:sldChg chg="delSp modSp mod">
        <pc:chgData name="Patrick Bailey" userId="7736d0a7fb84d8e3" providerId="LiveId" clId="{8F730545-0FF7-422D-B799-5B4FA2011A81}" dt="2024-04-18T00:09:40.286" v="9" actId="478"/>
        <pc:sldMkLst>
          <pc:docMk/>
          <pc:sldMk cId="4096957089" sldId="263"/>
        </pc:sldMkLst>
        <pc:picChg chg="del mod">
          <ac:chgData name="Patrick Bailey" userId="7736d0a7fb84d8e3" providerId="LiveId" clId="{8F730545-0FF7-422D-B799-5B4FA2011A81}" dt="2024-04-18T00:09:40.286" v="9" actId="478"/>
          <ac:picMkLst>
            <pc:docMk/>
            <pc:sldMk cId="4096957089" sldId="263"/>
            <ac:picMk id="15" creationId="{26188EBF-1259-7DF5-80C8-5692A5456721}"/>
          </ac:picMkLst>
        </pc:picChg>
      </pc:sldChg>
      <pc:sldChg chg="addSp delSp modSp mod delAnim modAnim">
        <pc:chgData name="Patrick Bailey" userId="7736d0a7fb84d8e3" providerId="LiveId" clId="{8F730545-0FF7-422D-B799-5B4FA2011A81}" dt="2024-04-18T00:14:27.274" v="41" actId="478"/>
        <pc:sldMkLst>
          <pc:docMk/>
          <pc:sldMk cId="2739509572" sldId="264"/>
        </pc:sldMkLst>
        <pc:spChg chg="mod">
          <ac:chgData name="Patrick Bailey" userId="7736d0a7fb84d8e3" providerId="LiveId" clId="{8F730545-0FF7-422D-B799-5B4FA2011A81}" dt="2024-04-18T00:14:01.319" v="40" actId="20577"/>
          <ac:spMkLst>
            <pc:docMk/>
            <pc:sldMk cId="2739509572" sldId="264"/>
            <ac:spMk id="2" creationId="{8A3E622A-0391-9939-F289-0A56537C24A7}"/>
          </ac:spMkLst>
        </pc:spChg>
        <pc:spChg chg="add del mod">
          <ac:chgData name="Patrick Bailey" userId="7736d0a7fb84d8e3" providerId="LiveId" clId="{8F730545-0FF7-422D-B799-5B4FA2011A81}" dt="2024-04-18T00:14:27.274" v="41" actId="478"/>
          <ac:spMkLst>
            <pc:docMk/>
            <pc:sldMk cId="2739509572" sldId="264"/>
            <ac:spMk id="3" creationId="{2A431E44-5CD9-B99F-4A60-B80EC611F90E}"/>
          </ac:spMkLst>
        </pc:spChg>
      </pc:sldChg>
      <pc:sldChg chg="addSp modSp mod">
        <pc:chgData name="Patrick Bailey" userId="7736d0a7fb84d8e3" providerId="LiveId" clId="{8F730545-0FF7-422D-B799-5B4FA2011A81}" dt="2024-04-18T19:37:14.761" v="54" actId="14100"/>
        <pc:sldMkLst>
          <pc:docMk/>
          <pc:sldMk cId="3867708936" sldId="265"/>
        </pc:sldMkLst>
        <pc:cxnChg chg="add mod">
          <ac:chgData name="Patrick Bailey" userId="7736d0a7fb84d8e3" providerId="LiveId" clId="{8F730545-0FF7-422D-B799-5B4FA2011A81}" dt="2024-04-18T19:37:06.336" v="51" actId="1582"/>
          <ac:cxnSpMkLst>
            <pc:docMk/>
            <pc:sldMk cId="3867708936" sldId="265"/>
            <ac:cxnSpMk id="6" creationId="{58C8F4B6-6C57-A241-EDD7-BBDC98FC96FB}"/>
          </ac:cxnSpMkLst>
        </pc:cxnChg>
        <pc:cxnChg chg="add mod">
          <ac:chgData name="Patrick Bailey" userId="7736d0a7fb84d8e3" providerId="LiveId" clId="{8F730545-0FF7-422D-B799-5B4FA2011A81}" dt="2024-04-18T19:37:14.761" v="54" actId="14100"/>
          <ac:cxnSpMkLst>
            <pc:docMk/>
            <pc:sldMk cId="3867708936" sldId="265"/>
            <ac:cxnSpMk id="8" creationId="{C5CB76F8-E522-BC6C-F3F5-5813BF0B84F4}"/>
          </ac:cxnSpMkLst>
        </pc:cxnChg>
      </pc:sldChg>
      <pc:sldChg chg="modSp mod">
        <pc:chgData name="Patrick Bailey" userId="7736d0a7fb84d8e3" providerId="LiveId" clId="{8F730545-0FF7-422D-B799-5B4FA2011A81}" dt="2024-04-18T00:14:41.480" v="43" actId="20577"/>
        <pc:sldMkLst>
          <pc:docMk/>
          <pc:sldMk cId="3110888520" sldId="266"/>
        </pc:sldMkLst>
        <pc:spChg chg="mod">
          <ac:chgData name="Patrick Bailey" userId="7736d0a7fb84d8e3" providerId="LiveId" clId="{8F730545-0FF7-422D-B799-5B4FA2011A81}" dt="2024-04-18T00:14:41.480" v="43" actId="20577"/>
          <ac:spMkLst>
            <pc:docMk/>
            <pc:sldMk cId="3110888520" sldId="266"/>
            <ac:spMk id="2" creationId="{8A3E622A-0391-9939-F289-0A56537C24A7}"/>
          </ac:spMkLst>
        </pc:spChg>
      </pc:sldChg>
      <pc:sldChg chg="addSp modSp modAnim">
        <pc:chgData name="Patrick Bailey" userId="7736d0a7fb84d8e3" providerId="LiveId" clId="{8F730545-0FF7-422D-B799-5B4FA2011A81}" dt="2024-04-18T00:15:05.956" v="46" actId="20577"/>
        <pc:sldMkLst>
          <pc:docMk/>
          <pc:sldMk cId="2679135817" sldId="267"/>
        </pc:sldMkLst>
        <pc:spChg chg="add mod">
          <ac:chgData name="Patrick Bailey" userId="7736d0a7fb84d8e3" providerId="LiveId" clId="{8F730545-0FF7-422D-B799-5B4FA2011A81}" dt="2024-04-18T00:15:05.956" v="46" actId="20577"/>
          <ac:spMkLst>
            <pc:docMk/>
            <pc:sldMk cId="2679135817" sldId="267"/>
            <ac:spMk id="4" creationId="{2FFB95C3-D96B-9168-1DBC-B34C74270636}"/>
          </ac:spMkLst>
        </pc:spChg>
      </pc:sldChg>
      <pc:sldChg chg="modSp mod">
        <pc:chgData name="Patrick Bailey" userId="7736d0a7fb84d8e3" providerId="LiveId" clId="{8F730545-0FF7-422D-B799-5B4FA2011A81}" dt="2024-04-18T20:38:30.542" v="137" actId="20577"/>
        <pc:sldMkLst>
          <pc:docMk/>
          <pc:sldMk cId="2019806898" sldId="268"/>
        </pc:sldMkLst>
        <pc:spChg chg="mod">
          <ac:chgData name="Patrick Bailey" userId="7736d0a7fb84d8e3" providerId="LiveId" clId="{8F730545-0FF7-422D-B799-5B4FA2011A81}" dt="2024-04-18T20:27:46.298" v="134" actId="20577"/>
          <ac:spMkLst>
            <pc:docMk/>
            <pc:sldMk cId="2019806898" sldId="268"/>
            <ac:spMk id="2" creationId="{8A3E622A-0391-9939-F289-0A56537C24A7}"/>
          </ac:spMkLst>
        </pc:spChg>
        <pc:spChg chg="mod">
          <ac:chgData name="Patrick Bailey" userId="7736d0a7fb84d8e3" providerId="LiveId" clId="{8F730545-0FF7-422D-B799-5B4FA2011A81}" dt="2024-04-18T20:38:30.542" v="137" actId="20577"/>
          <ac:spMkLst>
            <pc:docMk/>
            <pc:sldMk cId="2019806898" sldId="268"/>
            <ac:spMk id="35" creationId="{6A768278-EAFE-9000-FEA0-47C264DBF77B}"/>
          </ac:spMkLst>
        </pc:spChg>
      </pc:sldChg>
      <pc:sldChg chg="addSp delSp modSp add mod delAnim modAnim">
        <pc:chgData name="Patrick Bailey" userId="7736d0a7fb84d8e3" providerId="LiveId" clId="{8F730545-0FF7-422D-B799-5B4FA2011A81}" dt="2024-04-18T20:40:45.022" v="165" actId="20577"/>
        <pc:sldMkLst>
          <pc:docMk/>
          <pc:sldMk cId="1094956945" sldId="271"/>
        </pc:sldMkLst>
        <pc:spChg chg="mod">
          <ac:chgData name="Patrick Bailey" userId="7736d0a7fb84d8e3" providerId="LiveId" clId="{8F730545-0FF7-422D-B799-5B4FA2011A81}" dt="2024-04-18T20:21:05.195" v="75" actId="20577"/>
          <ac:spMkLst>
            <pc:docMk/>
            <pc:sldMk cId="1094956945" sldId="271"/>
            <ac:spMk id="2" creationId="{8A3E622A-0391-9939-F289-0A56537C24A7}"/>
          </ac:spMkLst>
        </pc:spChg>
        <pc:spChg chg="del">
          <ac:chgData name="Patrick Bailey" userId="7736d0a7fb84d8e3" providerId="LiveId" clId="{8F730545-0FF7-422D-B799-5B4FA2011A81}" dt="2024-04-18T20:19:32.268" v="56" actId="478"/>
          <ac:spMkLst>
            <pc:docMk/>
            <pc:sldMk cId="1094956945" sldId="271"/>
            <ac:spMk id="4" creationId="{2FFB95C3-D96B-9168-1DBC-B34C74270636}"/>
          </ac:spMkLst>
        </pc:spChg>
        <pc:spChg chg="add mod">
          <ac:chgData name="Patrick Bailey" userId="7736d0a7fb84d8e3" providerId="LiveId" clId="{8F730545-0FF7-422D-B799-5B4FA2011A81}" dt="2024-04-18T20:23:14.875" v="81" actId="208"/>
          <ac:spMkLst>
            <pc:docMk/>
            <pc:sldMk cId="1094956945" sldId="271"/>
            <ac:spMk id="8" creationId="{99427B89-4BE8-5DC4-64A3-B53FD04A1DC3}"/>
          </ac:spMkLst>
        </pc:spChg>
        <pc:spChg chg="del">
          <ac:chgData name="Patrick Bailey" userId="7736d0a7fb84d8e3" providerId="LiveId" clId="{8F730545-0FF7-422D-B799-5B4FA2011A81}" dt="2024-04-18T20:26:51.595" v="127" actId="478"/>
          <ac:spMkLst>
            <pc:docMk/>
            <pc:sldMk cId="1094956945" sldId="271"/>
            <ac:spMk id="11" creationId="{E2B1EED9-B04F-5B00-6FD4-E6B1E22956A4}"/>
          </ac:spMkLst>
        </pc:spChg>
        <pc:spChg chg="add mod">
          <ac:chgData name="Patrick Bailey" userId="7736d0a7fb84d8e3" providerId="LiveId" clId="{8F730545-0FF7-422D-B799-5B4FA2011A81}" dt="2024-04-18T20:24:15.045" v="91" actId="1076"/>
          <ac:spMkLst>
            <pc:docMk/>
            <pc:sldMk cId="1094956945" sldId="271"/>
            <ac:spMk id="14" creationId="{A9807CB9-8331-B95B-946B-5D45EE370BC9}"/>
          </ac:spMkLst>
        </pc:spChg>
        <pc:spChg chg="add mod">
          <ac:chgData name="Patrick Bailey" userId="7736d0a7fb84d8e3" providerId="LiveId" clId="{8F730545-0FF7-422D-B799-5B4FA2011A81}" dt="2024-04-18T20:24:44.793" v="97" actId="1076"/>
          <ac:spMkLst>
            <pc:docMk/>
            <pc:sldMk cId="1094956945" sldId="271"/>
            <ac:spMk id="18" creationId="{E2784AF6-9ABF-CE59-862F-DFF812FE110D}"/>
          </ac:spMkLst>
        </pc:spChg>
        <pc:spChg chg="add mod">
          <ac:chgData name="Patrick Bailey" userId="7736d0a7fb84d8e3" providerId="LiveId" clId="{8F730545-0FF7-422D-B799-5B4FA2011A81}" dt="2024-04-18T20:25:29.161" v="105" actId="1076"/>
          <ac:spMkLst>
            <pc:docMk/>
            <pc:sldMk cId="1094956945" sldId="271"/>
            <ac:spMk id="26" creationId="{7959EE8D-BE4B-71E0-309B-4A023598744E}"/>
          </ac:spMkLst>
        </pc:spChg>
        <pc:spChg chg="add">
          <ac:chgData name="Patrick Bailey" userId="7736d0a7fb84d8e3" providerId="LiveId" clId="{8F730545-0FF7-422D-B799-5B4FA2011A81}" dt="2024-04-18T20:25:48.152" v="106"/>
          <ac:spMkLst>
            <pc:docMk/>
            <pc:sldMk cId="1094956945" sldId="271"/>
            <ac:spMk id="31" creationId="{BC4FDEC2-A53B-49CA-4FC2-2ABD71134929}"/>
          </ac:spMkLst>
        </pc:spChg>
        <pc:spChg chg="add mod">
          <ac:chgData name="Patrick Bailey" userId="7736d0a7fb84d8e3" providerId="LiveId" clId="{8F730545-0FF7-422D-B799-5B4FA2011A81}" dt="2024-04-18T20:40:45.022" v="165" actId="20577"/>
          <ac:spMkLst>
            <pc:docMk/>
            <pc:sldMk cId="1094956945" sldId="271"/>
            <ac:spMk id="35" creationId="{20D0CB72-64A7-26BE-E3FC-C8498AC48C97}"/>
          </ac:spMkLst>
        </pc:spChg>
        <pc:grpChg chg="del">
          <ac:chgData name="Patrick Bailey" userId="7736d0a7fb84d8e3" providerId="LiveId" clId="{8F730545-0FF7-422D-B799-5B4FA2011A81}" dt="2024-04-18T20:19:35.273" v="58" actId="478"/>
          <ac:grpSpMkLst>
            <pc:docMk/>
            <pc:sldMk cId="1094956945" sldId="271"/>
            <ac:grpSpMk id="21" creationId="{54F6F81E-759F-7DBE-3DF1-358FC16CD13A}"/>
          </ac:grpSpMkLst>
        </pc:grpChg>
        <pc:picChg chg="del">
          <ac:chgData name="Patrick Bailey" userId="7736d0a7fb84d8e3" providerId="LiveId" clId="{8F730545-0FF7-422D-B799-5B4FA2011A81}" dt="2024-04-18T20:20:32.760" v="65" actId="478"/>
          <ac:picMkLst>
            <pc:docMk/>
            <pc:sldMk cId="1094956945" sldId="271"/>
            <ac:picMk id="6" creationId="{F19BE3DC-2D71-D1CC-2358-D798BBEB7F22}"/>
          </ac:picMkLst>
        </pc:picChg>
        <pc:picChg chg="add mod">
          <ac:chgData name="Patrick Bailey" userId="7736d0a7fb84d8e3" providerId="LiveId" clId="{8F730545-0FF7-422D-B799-5B4FA2011A81}" dt="2024-04-18T20:21:59.452" v="78" actId="1076"/>
          <ac:picMkLst>
            <pc:docMk/>
            <pc:sldMk cId="1094956945" sldId="271"/>
            <ac:picMk id="7" creationId="{DC6E3C2C-A410-BD47-3EA6-AC6E6F2EAFFF}"/>
          </ac:picMkLst>
        </pc:picChg>
        <pc:picChg chg="del">
          <ac:chgData name="Patrick Bailey" userId="7736d0a7fb84d8e3" providerId="LiveId" clId="{8F730545-0FF7-422D-B799-5B4FA2011A81}" dt="2024-04-18T20:19:34.575" v="57" actId="478"/>
          <ac:picMkLst>
            <pc:docMk/>
            <pc:sldMk cId="1094956945" sldId="271"/>
            <ac:picMk id="9" creationId="{619545C9-A22C-F327-71D3-9BD2183C2951}"/>
          </ac:picMkLst>
        </pc:picChg>
        <pc:picChg chg="add mod">
          <ac:chgData name="Patrick Bailey" userId="7736d0a7fb84d8e3" providerId="LiveId" clId="{8F730545-0FF7-422D-B799-5B4FA2011A81}" dt="2024-04-18T20:24:02.434" v="89" actId="1076"/>
          <ac:picMkLst>
            <pc:docMk/>
            <pc:sldMk cId="1094956945" sldId="271"/>
            <ac:picMk id="13" creationId="{D67B7B0B-D9A7-61A1-1E64-CC0E06C112AE}"/>
          </ac:picMkLst>
        </pc:picChg>
        <pc:picChg chg="add mod">
          <ac:chgData name="Patrick Bailey" userId="7736d0a7fb84d8e3" providerId="LiveId" clId="{8F730545-0FF7-422D-B799-5B4FA2011A81}" dt="2024-04-18T20:24:39.920" v="95" actId="1076"/>
          <ac:picMkLst>
            <pc:docMk/>
            <pc:sldMk cId="1094956945" sldId="271"/>
            <ac:picMk id="16" creationId="{45411223-F23B-750D-7E5F-AB5F3F9333A4}"/>
          </ac:picMkLst>
        </pc:picChg>
        <pc:picChg chg="add mod">
          <ac:chgData name="Patrick Bailey" userId="7736d0a7fb84d8e3" providerId="LiveId" clId="{8F730545-0FF7-422D-B799-5B4FA2011A81}" dt="2024-04-18T20:25:10.066" v="100" actId="1076"/>
          <ac:picMkLst>
            <pc:docMk/>
            <pc:sldMk cId="1094956945" sldId="271"/>
            <ac:picMk id="20" creationId="{B77FE404-F98E-D818-D963-79AF0F1DE57C}"/>
          </ac:picMkLst>
        </pc:picChg>
        <pc:picChg chg="del">
          <ac:chgData name="Patrick Bailey" userId="7736d0a7fb84d8e3" providerId="LiveId" clId="{8F730545-0FF7-422D-B799-5B4FA2011A81}" dt="2024-04-18T20:19:35.927" v="59" actId="478"/>
          <ac:picMkLst>
            <pc:docMk/>
            <pc:sldMk cId="1094956945" sldId="271"/>
            <ac:picMk id="23" creationId="{563B4573-F4E3-30E9-D0C3-DAC164F6E8FA}"/>
          </ac:picMkLst>
        </pc:picChg>
        <pc:picChg chg="add mod">
          <ac:chgData name="Patrick Bailey" userId="7736d0a7fb84d8e3" providerId="LiveId" clId="{8F730545-0FF7-422D-B799-5B4FA2011A81}" dt="2024-04-18T20:25:25.314" v="103" actId="1076"/>
          <ac:picMkLst>
            <pc:docMk/>
            <pc:sldMk cId="1094956945" sldId="271"/>
            <ac:picMk id="24" creationId="{600B9A50-D8BE-1CB5-3EBE-E38394CBFEF4}"/>
          </ac:picMkLst>
        </pc:picChg>
        <pc:picChg chg="del">
          <ac:chgData name="Patrick Bailey" userId="7736d0a7fb84d8e3" providerId="LiveId" clId="{8F730545-0FF7-422D-B799-5B4FA2011A81}" dt="2024-04-18T20:19:36.384" v="60" actId="478"/>
          <ac:picMkLst>
            <pc:docMk/>
            <pc:sldMk cId="1094956945" sldId="271"/>
            <ac:picMk id="25" creationId="{F6E8B38C-7EFD-81A0-C2BA-04E1429DD987}"/>
          </ac:picMkLst>
        </pc:picChg>
        <pc:picChg chg="del">
          <ac:chgData name="Patrick Bailey" userId="7736d0a7fb84d8e3" providerId="LiveId" clId="{8F730545-0FF7-422D-B799-5B4FA2011A81}" dt="2024-04-18T20:19:36.819" v="61" actId="478"/>
          <ac:picMkLst>
            <pc:docMk/>
            <pc:sldMk cId="1094956945" sldId="271"/>
            <ac:picMk id="27" creationId="{B4C35F3C-33EC-3708-54DC-B3E896702777}"/>
          </ac:picMkLst>
        </pc:picChg>
        <pc:picChg chg="del">
          <ac:chgData name="Patrick Bailey" userId="7736d0a7fb84d8e3" providerId="LiveId" clId="{8F730545-0FF7-422D-B799-5B4FA2011A81}" dt="2024-04-18T20:19:37.225" v="62" actId="478"/>
          <ac:picMkLst>
            <pc:docMk/>
            <pc:sldMk cId="1094956945" sldId="271"/>
            <ac:picMk id="28" creationId="{A64E4906-76CB-EE2C-47A7-70A7298F2664}"/>
          </ac:picMkLst>
        </pc:picChg>
        <pc:picChg chg="del">
          <ac:chgData name="Patrick Bailey" userId="7736d0a7fb84d8e3" providerId="LiveId" clId="{8F730545-0FF7-422D-B799-5B4FA2011A81}" dt="2024-04-18T20:19:37.617" v="63" actId="478"/>
          <ac:picMkLst>
            <pc:docMk/>
            <pc:sldMk cId="1094956945" sldId="271"/>
            <ac:picMk id="29" creationId="{AB54EFA5-E225-B09C-8757-696117ED42E3}"/>
          </ac:picMkLst>
        </pc:picChg>
        <pc:picChg chg="del">
          <ac:chgData name="Patrick Bailey" userId="7736d0a7fb84d8e3" providerId="LiveId" clId="{8F730545-0FF7-422D-B799-5B4FA2011A81}" dt="2024-04-18T20:19:38.047" v="64" actId="478"/>
          <ac:picMkLst>
            <pc:docMk/>
            <pc:sldMk cId="1094956945" sldId="271"/>
            <ac:picMk id="30" creationId="{ACA853A8-B01F-87BF-64DD-F161CEAED1D3}"/>
          </ac:picMkLst>
        </pc:picChg>
        <pc:picChg chg="add mod">
          <ac:chgData name="Patrick Bailey" userId="7736d0a7fb84d8e3" providerId="LiveId" clId="{8F730545-0FF7-422D-B799-5B4FA2011A81}" dt="2024-04-18T20:26:55.324" v="129" actId="1076"/>
          <ac:picMkLst>
            <pc:docMk/>
            <pc:sldMk cId="1094956945" sldId="271"/>
            <ac:picMk id="32" creationId="{58C444C5-CCE7-F31F-146D-2823D2318132}"/>
          </ac:picMkLst>
        </pc:picChg>
        <pc:picChg chg="add mod">
          <ac:chgData name="Patrick Bailey" userId="7736d0a7fb84d8e3" providerId="LiveId" clId="{8F730545-0FF7-422D-B799-5B4FA2011A81}" dt="2024-04-18T20:26:53.612" v="128" actId="1076"/>
          <ac:picMkLst>
            <pc:docMk/>
            <pc:sldMk cId="1094956945" sldId="271"/>
            <ac:picMk id="34" creationId="{6E73F3C9-D90C-9F97-A55E-0AFDD4DDC480}"/>
          </ac:picMkLst>
        </pc:picChg>
        <pc:cxnChg chg="mod">
          <ac:chgData name="Patrick Bailey" userId="7736d0a7fb84d8e3" providerId="LiveId" clId="{8F730545-0FF7-422D-B799-5B4FA2011A81}" dt="2024-04-18T20:19:35.273" v="58" actId="478"/>
          <ac:cxnSpMkLst>
            <pc:docMk/>
            <pc:sldMk cId="1094956945" sldId="271"/>
            <ac:cxnSpMk id="17" creationId="{9907AEF1-66A7-5359-DB6F-57EF2FE7C0CC}"/>
          </ac:cxnSpMkLst>
        </pc:cxnChg>
      </pc:sldChg>
      <pc:sldChg chg="delSp modSp add del mod">
        <pc:chgData name="Patrick Bailey" userId="7736d0a7fb84d8e3" providerId="LiveId" clId="{8F730545-0FF7-422D-B799-5B4FA2011A81}" dt="2024-04-18T20:28:22.713" v="135" actId="47"/>
        <pc:sldMkLst>
          <pc:docMk/>
          <pc:sldMk cId="48498000" sldId="272"/>
        </pc:sldMkLst>
        <pc:spChg chg="mod">
          <ac:chgData name="Patrick Bailey" userId="7736d0a7fb84d8e3" providerId="LiveId" clId="{8F730545-0FF7-422D-B799-5B4FA2011A81}" dt="2024-04-18T20:26:19.834" v="122" actId="20577"/>
          <ac:spMkLst>
            <pc:docMk/>
            <pc:sldMk cId="48498000" sldId="272"/>
            <ac:spMk id="2" creationId="{8A3E622A-0391-9939-F289-0A56537C24A7}"/>
          </ac:spMkLst>
        </pc:spChg>
        <pc:picChg chg="del">
          <ac:chgData name="Patrick Bailey" userId="7736d0a7fb84d8e3" providerId="LiveId" clId="{8F730545-0FF7-422D-B799-5B4FA2011A81}" dt="2024-04-18T20:26:22.308" v="123" actId="478"/>
          <ac:picMkLst>
            <pc:docMk/>
            <pc:sldMk cId="48498000" sldId="272"/>
            <ac:picMk id="32" creationId="{58C444C5-CCE7-F31F-146D-2823D2318132}"/>
          </ac:picMkLst>
        </pc:picChg>
      </pc:sldChg>
      <pc:sldChg chg="modSp new mod">
        <pc:chgData name="Patrick Bailey" userId="7736d0a7fb84d8e3" providerId="LiveId" clId="{8F730545-0FF7-422D-B799-5B4FA2011A81}" dt="2024-04-18T23:47:09.801" v="238" actId="20577"/>
        <pc:sldMkLst>
          <pc:docMk/>
          <pc:sldMk cId="3784649279" sldId="272"/>
        </pc:sldMkLst>
        <pc:spChg chg="mod">
          <ac:chgData name="Patrick Bailey" userId="7736d0a7fb84d8e3" providerId="LiveId" clId="{8F730545-0FF7-422D-B799-5B4FA2011A81}" dt="2024-04-18T23:47:09.801" v="238" actId="20577"/>
          <ac:spMkLst>
            <pc:docMk/>
            <pc:sldMk cId="3784649279" sldId="272"/>
            <ac:spMk id="2" creationId="{94ACBB7F-57DD-A463-06E4-B41E09EC61CF}"/>
          </ac:spMkLst>
        </pc:spChg>
      </pc:sldChg>
      <pc:sldChg chg="modSp add mod">
        <pc:chgData name="Patrick Bailey" userId="7736d0a7fb84d8e3" providerId="LiveId" clId="{8F730545-0FF7-422D-B799-5B4FA2011A81}" dt="2024-04-18T23:47:49.898" v="266" actId="20577"/>
        <pc:sldMkLst>
          <pc:docMk/>
          <pc:sldMk cId="3705024391" sldId="273"/>
        </pc:sldMkLst>
        <pc:spChg chg="mod">
          <ac:chgData name="Patrick Bailey" userId="7736d0a7fb84d8e3" providerId="LiveId" clId="{8F730545-0FF7-422D-B799-5B4FA2011A81}" dt="2024-04-18T23:47:49.898" v="266" actId="20577"/>
          <ac:spMkLst>
            <pc:docMk/>
            <pc:sldMk cId="3705024391" sldId="273"/>
            <ac:spMk id="2" creationId="{94ACBB7F-57DD-A463-06E4-B41E09EC61CF}"/>
          </ac:spMkLst>
        </pc:spChg>
      </pc:sldChg>
    </pc:docChg>
  </pc:docChgLst>
  <pc:docChgLst>
    <pc:chgData name="Patrick Bailey" clId="Web-{447B297A-890D-48CD-994E-47A1F4BA4E44}"/>
    <pc:docChg chg="modSld">
      <pc:chgData name="Patrick Bailey" userId="" providerId="" clId="Web-{447B297A-890D-48CD-994E-47A1F4BA4E44}" dt="2024-04-15T17:32:08.087" v="42" actId="20577"/>
      <pc:docMkLst>
        <pc:docMk/>
      </pc:docMkLst>
      <pc:sldChg chg="modSp">
        <pc:chgData name="Patrick Bailey" userId="" providerId="" clId="Web-{447B297A-890D-48CD-994E-47A1F4BA4E44}" dt="2024-04-15T17:32:08.087" v="42" actId="20577"/>
        <pc:sldMkLst>
          <pc:docMk/>
          <pc:sldMk cId="109857222" sldId="256"/>
        </pc:sldMkLst>
        <pc:spChg chg="mod">
          <ac:chgData name="Patrick Bailey" userId="" providerId="" clId="Web-{447B297A-890D-48CD-994E-47A1F4BA4E44}" dt="2024-04-15T17:32:08.087" v="4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trick Bailey" userId="" providerId="" clId="Web-{447B297A-890D-48CD-994E-47A1F4BA4E44}" dt="2024-04-15T17:31:52.024" v="37" actId="14100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2AFE5-855A-4F00-89D3-B29B0F70602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CA673-E644-42E0-8DFA-7E71B54D9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we go from THIS to THIS? </a:t>
            </a:r>
          </a:p>
          <a:p>
            <a:r>
              <a:rPr lang="en-US" dirty="0"/>
              <a:t>Self-domestication hypothesis is one explanation</a:t>
            </a:r>
          </a:p>
          <a:p>
            <a:r>
              <a:rPr lang="en-US" dirty="0"/>
              <a:t>Animals that risked associating with humans benefited from high resource availability</a:t>
            </a:r>
          </a:p>
          <a:p>
            <a:r>
              <a:rPr lang="en-US" dirty="0"/>
              <a:t>Still not “proven”, but coyotes provide good example of how this may have happened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CA673-E644-42E0-8DFA-7E71B54D9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1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test this, we </a:t>
            </a:r>
            <a:r>
              <a:rPr lang="en-US" dirty="0" err="1"/>
              <a:t>gotta</a:t>
            </a:r>
            <a:r>
              <a:rPr lang="en-US" dirty="0"/>
              <a:t> designate coyotes as either urban or rural…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CA673-E644-42E0-8DFA-7E71B54D9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09" y="0"/>
            <a:ext cx="11933382" cy="1705120"/>
          </a:xfrm>
        </p:spPr>
        <p:txBody>
          <a:bodyPr>
            <a:noAutofit/>
          </a:bodyPr>
          <a:lstStyle/>
          <a:p>
            <a:r>
              <a:rPr lang="en-US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 Light"/>
                <a:cs typeface="Calibri Light"/>
              </a:rPr>
              <a:t>Developing Thematic Maps of Coyote Distributions in Texas Using ChatGPT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96759"/>
            <a:ext cx="9144000" cy="1262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"/>
                <a:cs typeface="Calibri"/>
              </a:rPr>
              <a:t>Patrick Bailey &amp; Patrick Cunningham</a:t>
            </a:r>
          </a:p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"/>
                <a:cs typeface="Calibri"/>
              </a:rPr>
              <a:t>Bio 5100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8A65483-393A-BA44-4CF6-E22BF40B22DC}"/>
              </a:ext>
            </a:extLst>
          </p:cNvPr>
          <p:cNvSpPr txBox="1">
            <a:spLocks/>
          </p:cNvSpPr>
          <p:nvPr/>
        </p:nvSpPr>
        <p:spPr>
          <a:xfrm>
            <a:off x="0" y="6448453"/>
            <a:ext cx="3922986" cy="409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"/>
                <a:cs typeface="Calibri"/>
              </a:rPr>
              <a:t>Photo: Britannica, 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#2 – </a:t>
            </a:r>
            <a:r>
              <a:rPr lang="en-US" sz="4000" b="1" u="sng" cap="small" dirty="0">
                <a:solidFill>
                  <a:srgbClr val="C00000"/>
                </a:solidFill>
                <a:latin typeface="Abadi" panose="020B0604020104020204" pitchFamily="34" charset="0"/>
              </a:rPr>
              <a:t>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1EED9-B04F-5B00-6FD4-E6B1E22956A4}"/>
              </a:ext>
            </a:extLst>
          </p:cNvPr>
          <p:cNvSpPr txBox="1"/>
          <p:nvPr/>
        </p:nvSpPr>
        <p:spPr>
          <a:xfrm>
            <a:off x="7964739" y="796209"/>
            <a:ext cx="206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2459-DBE8-FD56-EFE9-AA6C15A7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3" y="1500368"/>
            <a:ext cx="5203074" cy="1099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A6010-B838-2AFA-86C9-45C8BBD6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28" y="1340643"/>
            <a:ext cx="4393904" cy="54770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DB55DA-95B7-72BF-EAD1-B6C9EF98567B}"/>
              </a:ext>
            </a:extLst>
          </p:cNvPr>
          <p:cNvGrpSpPr/>
          <p:nvPr/>
        </p:nvGrpSpPr>
        <p:grpSpPr>
          <a:xfrm>
            <a:off x="210671" y="2680463"/>
            <a:ext cx="6884893" cy="1477328"/>
            <a:chOff x="210671" y="2680463"/>
            <a:chExt cx="6884893" cy="14773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360FAF-DE99-B60D-E4F6-1FF87E06E3C8}"/>
                </a:ext>
              </a:extLst>
            </p:cNvPr>
            <p:cNvCxnSpPr>
              <a:cxnSpLocks/>
            </p:cNvCxnSpPr>
            <p:nvPr/>
          </p:nvCxnSpPr>
          <p:spPr>
            <a:xfrm>
              <a:off x="6060140" y="3142129"/>
              <a:ext cx="1035424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C6DA37-80B3-5CEA-BD48-E3EA4DEE900C}"/>
                </a:ext>
              </a:extLst>
            </p:cNvPr>
            <p:cNvSpPr txBox="1"/>
            <p:nvPr/>
          </p:nvSpPr>
          <p:spPr>
            <a:xfrm>
              <a:off x="5078505" y="2818963"/>
              <a:ext cx="1801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Function incorrect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2AD50C-E587-B19E-6A34-61E745B708A8}"/>
                </a:ext>
              </a:extLst>
            </p:cNvPr>
            <p:cNvSpPr txBox="1"/>
            <p:nvPr/>
          </p:nvSpPr>
          <p:spPr>
            <a:xfrm>
              <a:off x="210671" y="2680463"/>
              <a:ext cx="24652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Problems:</a:t>
              </a:r>
            </a:p>
            <a:p>
              <a:r>
                <a:rPr lang="en-US" dirty="0"/>
                <a:t>-incorrect use of first function</a:t>
              </a:r>
            </a:p>
            <a:p>
              <a:r>
                <a:rPr lang="en-US" dirty="0"/>
                <a:t>-need to provide own shapefile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2F1608-82DF-4A88-43C3-B45A82DE3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05" y="4859238"/>
            <a:ext cx="5855001" cy="1206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C8F4B6-6C57-A241-EDD7-BBDC98FC96FB}"/>
              </a:ext>
            </a:extLst>
          </p:cNvPr>
          <p:cNvCxnSpPr/>
          <p:nvPr/>
        </p:nvCxnSpPr>
        <p:spPr>
          <a:xfrm>
            <a:off x="2214282" y="2353235"/>
            <a:ext cx="31466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CB76F8-E522-BC6C-F3F5-5813BF0B84F4}"/>
              </a:ext>
            </a:extLst>
          </p:cNvPr>
          <p:cNvCxnSpPr>
            <a:cxnSpLocks/>
          </p:cNvCxnSpPr>
          <p:nvPr/>
        </p:nvCxnSpPr>
        <p:spPr>
          <a:xfrm>
            <a:off x="627005" y="2532529"/>
            <a:ext cx="17038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#2.1 – </a:t>
            </a:r>
            <a:r>
              <a:rPr lang="en-US" sz="4000" b="1" u="sng" cap="small" dirty="0">
                <a:solidFill>
                  <a:srgbClr val="C00000"/>
                </a:solidFill>
                <a:latin typeface="Abadi" panose="020B0604020104020204" pitchFamily="34" charset="0"/>
              </a:rPr>
              <a:t>revision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1EED9-B04F-5B00-6FD4-E6B1E22956A4}"/>
              </a:ext>
            </a:extLst>
          </p:cNvPr>
          <p:cNvSpPr txBox="1"/>
          <p:nvPr/>
        </p:nvSpPr>
        <p:spPr>
          <a:xfrm>
            <a:off x="7964739" y="796209"/>
            <a:ext cx="206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DC7AE-227C-3B48-D942-2400E1D2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9" y="1587110"/>
            <a:ext cx="4240845" cy="324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6FE1A-681B-B04A-7CD0-060F44F3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70" y="1453942"/>
            <a:ext cx="4715504" cy="5357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EA3F7F-6FED-510D-9244-6E1599F14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758" y="661460"/>
            <a:ext cx="9024483" cy="6150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FDC18-DD96-CF0D-DBA8-BA6065850280}"/>
              </a:ext>
            </a:extLst>
          </p:cNvPr>
          <p:cNvSpPr txBox="1"/>
          <p:nvPr/>
        </p:nvSpPr>
        <p:spPr>
          <a:xfrm>
            <a:off x="1847078" y="2756186"/>
            <a:ext cx="849784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Attempt #2 - 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1108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#3 – </a:t>
            </a:r>
            <a:r>
              <a:rPr lang="en-US" sz="4000" b="1" cap="small" dirty="0">
                <a:solidFill>
                  <a:srgbClr val="C00000"/>
                </a:solidFill>
                <a:latin typeface="Abadi" panose="020B0604020104020204" pitchFamily="34" charset="0"/>
              </a:rPr>
              <a:t>improve map</a:t>
            </a:r>
            <a:endParaRPr lang="en-US" sz="4000" b="1" u="sng" cap="small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1EED9-B04F-5B00-6FD4-E6B1E22956A4}"/>
              </a:ext>
            </a:extLst>
          </p:cNvPr>
          <p:cNvSpPr txBox="1"/>
          <p:nvPr/>
        </p:nvSpPr>
        <p:spPr>
          <a:xfrm>
            <a:off x="7964739" y="796209"/>
            <a:ext cx="206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BE3DC-2D71-D1CC-2358-D798BBEB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3" y="1557271"/>
            <a:ext cx="4442753" cy="87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545C9-A22C-F327-71D3-9BD2183C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71" y="1335740"/>
            <a:ext cx="3851062" cy="54012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4F6F81E-759F-7DBE-3DF1-358FC16CD13A}"/>
              </a:ext>
            </a:extLst>
          </p:cNvPr>
          <p:cNvGrpSpPr/>
          <p:nvPr/>
        </p:nvGrpSpPr>
        <p:grpSpPr>
          <a:xfrm>
            <a:off x="862191" y="2958909"/>
            <a:ext cx="6565068" cy="591115"/>
            <a:chOff x="862191" y="2958909"/>
            <a:chExt cx="6565068" cy="5911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DA4C21-D957-BD12-AFCB-A4A4FDF93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191" y="2958909"/>
              <a:ext cx="3905451" cy="1333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07AEF1-66A7-5359-DB6F-57EF2FE7C0CC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4767642" y="3025588"/>
              <a:ext cx="2659617" cy="5244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63B4573-F4E3-30E9-D0C3-DAC164F6E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43" y="3296011"/>
            <a:ext cx="4121362" cy="254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E8B38C-7EFD-81A0-C2BA-04E1429DD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50" y="3862880"/>
            <a:ext cx="3848298" cy="1587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C35F3C-33EC-3708-54DC-B3E896702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50" y="4240430"/>
            <a:ext cx="3848298" cy="171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4E4906-76CB-EE2C-47A7-70A7298F2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50" y="4600012"/>
            <a:ext cx="3848298" cy="171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54EFA5-E225-B09C-8757-696117ED4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50" y="4972040"/>
            <a:ext cx="3848298" cy="171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A853A8-B01F-87BF-64DD-F161CEAED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50" y="5379213"/>
            <a:ext cx="3848298" cy="171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B95C3-D96B-9168-1DBC-B34C74270636}"/>
              </a:ext>
            </a:extLst>
          </p:cNvPr>
          <p:cNvSpPr txBox="1"/>
          <p:nvPr/>
        </p:nvSpPr>
        <p:spPr>
          <a:xfrm>
            <a:off x="1847078" y="2756186"/>
            <a:ext cx="849784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Attempt #3 - </a:t>
            </a:r>
            <a:r>
              <a:rPr lang="en-US" sz="8000" b="1" dirty="0">
                <a:solidFill>
                  <a:srgbClr val="C00000"/>
                </a:solidFill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26791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#4 – </a:t>
            </a:r>
            <a:r>
              <a:rPr lang="en-US" sz="4000" b="1" cap="small" dirty="0">
                <a:solidFill>
                  <a:srgbClr val="C00000"/>
                </a:solidFill>
                <a:latin typeface="Abadi" panose="020B0604020104020204" pitchFamily="34" charset="0"/>
              </a:rPr>
              <a:t>Break-up</a:t>
            </a:r>
            <a:endParaRPr lang="en-US" sz="4000" b="1" u="sng" cap="small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E3C2C-A410-BD47-3EA6-AC6E6F2E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18" y="1708075"/>
            <a:ext cx="4404094" cy="85635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427B89-4BE8-5DC4-64A3-B53FD04A1DC3}"/>
              </a:ext>
            </a:extLst>
          </p:cNvPr>
          <p:cNvSpPr/>
          <p:nvPr/>
        </p:nvSpPr>
        <p:spPr>
          <a:xfrm>
            <a:off x="2348753" y="2707341"/>
            <a:ext cx="407894" cy="479612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7B7B0B-D9A7-61A1-1E64-CC0E06C1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8" y="3430697"/>
            <a:ext cx="4359793" cy="13391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A9807CB9-8331-B95B-946B-5D45EE370BC9}"/>
              </a:ext>
            </a:extLst>
          </p:cNvPr>
          <p:cNvSpPr/>
          <p:nvPr/>
        </p:nvSpPr>
        <p:spPr>
          <a:xfrm>
            <a:off x="2348753" y="3688976"/>
            <a:ext cx="407894" cy="479612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411223-F23B-750D-7E5F-AB5F3F93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95" y="4401541"/>
            <a:ext cx="3758635" cy="268866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E2784AF6-9ABF-CE59-862F-DFF812FE110D}"/>
              </a:ext>
            </a:extLst>
          </p:cNvPr>
          <p:cNvSpPr/>
          <p:nvPr/>
        </p:nvSpPr>
        <p:spPr>
          <a:xfrm>
            <a:off x="2343059" y="4903360"/>
            <a:ext cx="407894" cy="479612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7FE404-F98E-D818-D963-79AF0F1DE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8" y="5567847"/>
            <a:ext cx="4023453" cy="1875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0B9A50-D8BE-1CB5-3EBE-E38394CBF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59" y="6395564"/>
            <a:ext cx="3773569" cy="192756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959EE8D-BE4B-71E0-309B-4A023598744E}"/>
              </a:ext>
            </a:extLst>
          </p:cNvPr>
          <p:cNvSpPr/>
          <p:nvPr/>
        </p:nvSpPr>
        <p:spPr>
          <a:xfrm>
            <a:off x="2354265" y="5835650"/>
            <a:ext cx="407894" cy="479612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8C444C5-CCE7-F31F-146D-2823D2318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669" y="1741208"/>
            <a:ext cx="6432620" cy="5149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73F3C9-D90C-9F97-A55E-0AFDD4DDC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045" y="1279698"/>
            <a:ext cx="6693244" cy="7493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D0CB72-64A7-26BE-E3FC-C8498AC48C97}"/>
              </a:ext>
            </a:extLst>
          </p:cNvPr>
          <p:cNvSpPr txBox="1"/>
          <p:nvPr/>
        </p:nvSpPr>
        <p:spPr>
          <a:xfrm>
            <a:off x="1847078" y="2756186"/>
            <a:ext cx="849784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Attempt #4 - 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PA</a:t>
            </a:r>
            <a:r>
              <a:rPr lang="en-US" sz="8000" b="1" dirty="0">
                <a:solidFill>
                  <a:srgbClr val="C00000"/>
                </a:solidFill>
              </a:rPr>
              <a:t>IL</a:t>
            </a:r>
          </a:p>
        </p:txBody>
      </p:sp>
    </p:spTree>
    <p:extLst>
      <p:ext uri="{BB962C8B-B14F-4D97-AF65-F5344CB8AC3E}">
        <p14:creationId xmlns:p14="http://schemas.microsoft.com/office/powerpoint/2010/main" val="109495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6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#5</a:t>
            </a:r>
            <a:endParaRPr lang="en-US" sz="4000" b="1" u="sng" cap="small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1EED9-B04F-5B00-6FD4-E6B1E22956A4}"/>
              </a:ext>
            </a:extLst>
          </p:cNvPr>
          <p:cNvSpPr txBox="1"/>
          <p:nvPr/>
        </p:nvSpPr>
        <p:spPr>
          <a:xfrm>
            <a:off x="7964739" y="796209"/>
            <a:ext cx="206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C5685-9B17-3328-1AE6-D786D2A2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3" y="1708075"/>
            <a:ext cx="4113108" cy="496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05E64-76A3-25F0-0702-02F660F2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11" y="1308847"/>
            <a:ext cx="4232538" cy="542812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0EE1E67-212E-6FC1-7476-DA2F2B90748F}"/>
              </a:ext>
            </a:extLst>
          </p:cNvPr>
          <p:cNvGrpSpPr/>
          <p:nvPr/>
        </p:nvGrpSpPr>
        <p:grpSpPr>
          <a:xfrm>
            <a:off x="285451" y="3097070"/>
            <a:ext cx="6922173" cy="865330"/>
            <a:chOff x="285451" y="3097070"/>
            <a:chExt cx="6922173" cy="8653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9E0200-8982-C0C5-27D2-9C5DE6DD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51" y="3097070"/>
              <a:ext cx="5810549" cy="12065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EEDA07-8360-6D00-2BC6-01AA97C3AEEA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6096000" y="3157398"/>
              <a:ext cx="1111624" cy="80500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080A5F9-7567-CB65-33E0-FEC90186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2" y="3429000"/>
            <a:ext cx="5797848" cy="952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FC770F-E11F-0B49-6584-9F687274D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452" y="3844919"/>
            <a:ext cx="3816546" cy="234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E2AC9A-D8D1-1F30-094E-005BB96F8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57" y="4397112"/>
            <a:ext cx="5791498" cy="1778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AD450F-8AFE-63FA-432C-483E1DF6C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51" y="4869926"/>
            <a:ext cx="3791145" cy="1397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36E401-6A3E-46B8-69B9-6B529105E7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08" y="5306182"/>
            <a:ext cx="6091547" cy="2249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768278-EAFE-9000-FEA0-47C264DBF77B}"/>
              </a:ext>
            </a:extLst>
          </p:cNvPr>
          <p:cNvSpPr txBox="1"/>
          <p:nvPr/>
        </p:nvSpPr>
        <p:spPr>
          <a:xfrm>
            <a:off x="1847078" y="2756186"/>
            <a:ext cx="849784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Attempt #5 - </a:t>
            </a:r>
            <a:r>
              <a:rPr lang="en-US" sz="8000" b="1" dirty="0">
                <a:solidFill>
                  <a:srgbClr val="C00000"/>
                </a:solidFill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20198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D58781E-5494-7813-7EDA-C1D83EEDE582}"/>
              </a:ext>
            </a:extLst>
          </p:cNvPr>
          <p:cNvGrpSpPr/>
          <p:nvPr/>
        </p:nvGrpSpPr>
        <p:grpSpPr>
          <a:xfrm>
            <a:off x="1680887" y="160028"/>
            <a:ext cx="10721775" cy="6541255"/>
            <a:chOff x="1680887" y="56942"/>
            <a:chExt cx="10721775" cy="654125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90E6B6-AF5A-1F3B-8530-E53700566E14}"/>
                </a:ext>
              </a:extLst>
            </p:cNvPr>
            <p:cNvGrpSpPr/>
            <p:nvPr/>
          </p:nvGrpSpPr>
          <p:grpSpPr>
            <a:xfrm>
              <a:off x="1680887" y="2204759"/>
              <a:ext cx="8830226" cy="2448481"/>
              <a:chOff x="1349190" y="2204759"/>
              <a:chExt cx="8830226" cy="244848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C69CA9-C528-0B20-0DB4-EFA651E184D4}"/>
                  </a:ext>
                </a:extLst>
              </p:cNvPr>
              <p:cNvGrpSpPr/>
              <p:nvPr/>
            </p:nvGrpSpPr>
            <p:grpSpPr>
              <a:xfrm>
                <a:off x="1349190" y="2204759"/>
                <a:ext cx="8830226" cy="2448481"/>
                <a:chOff x="425825" y="2164418"/>
                <a:chExt cx="8830226" cy="2448481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6C6A140-4CD4-83E4-DDD0-699C1CF2A53D}"/>
                    </a:ext>
                  </a:extLst>
                </p:cNvPr>
                <p:cNvGrpSpPr/>
                <p:nvPr/>
              </p:nvGrpSpPr>
              <p:grpSpPr>
                <a:xfrm>
                  <a:off x="425825" y="3128675"/>
                  <a:ext cx="1770527" cy="591671"/>
                  <a:chOff x="658907" y="2747682"/>
                  <a:chExt cx="1770527" cy="591671"/>
                </a:xfrm>
              </p:grpSpPr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34693E5E-848C-0EB1-46C5-156DD85C58E6}"/>
                      </a:ext>
                    </a:extLst>
                  </p:cNvPr>
                  <p:cNvSpPr/>
                  <p:nvPr/>
                </p:nvSpPr>
                <p:spPr>
                  <a:xfrm>
                    <a:off x="658907" y="2747682"/>
                    <a:ext cx="1770527" cy="591671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5143F20-F26D-CCCA-DB4C-3D873B31363E}"/>
                      </a:ext>
                    </a:extLst>
                  </p:cNvPr>
                  <p:cNvSpPr txBox="1"/>
                  <p:nvPr/>
                </p:nvSpPr>
                <p:spPr>
                  <a:xfrm>
                    <a:off x="764240" y="2858851"/>
                    <a:ext cx="15598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No restrictions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36F6F15-180D-791F-4808-8462272451D6}"/>
                    </a:ext>
                  </a:extLst>
                </p:cNvPr>
                <p:cNvGrpSpPr/>
                <p:nvPr/>
              </p:nvGrpSpPr>
              <p:grpSpPr>
                <a:xfrm>
                  <a:off x="2779058" y="2602003"/>
                  <a:ext cx="1770527" cy="1645025"/>
                  <a:chOff x="2779058" y="3133163"/>
                  <a:chExt cx="1770527" cy="1645025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FC46A33E-ECF6-81AF-F326-9368AF125525}"/>
                      </a:ext>
                    </a:extLst>
                  </p:cNvPr>
                  <p:cNvSpPr/>
                  <p:nvPr/>
                </p:nvSpPr>
                <p:spPr>
                  <a:xfrm>
                    <a:off x="2779058" y="3133163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0EE4377-2227-3716-7678-A191450C4476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91" y="3632509"/>
                    <a:ext cx="155985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Specify packages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B47A153-9010-4207-7AEA-07132932B5F5}"/>
                    </a:ext>
                  </a:extLst>
                </p:cNvPr>
                <p:cNvGrpSpPr/>
                <p:nvPr/>
              </p:nvGrpSpPr>
              <p:grpSpPr>
                <a:xfrm>
                  <a:off x="5132291" y="2405899"/>
                  <a:ext cx="1770527" cy="2037229"/>
                  <a:chOff x="2779056" y="3133163"/>
                  <a:chExt cx="1770527" cy="1645025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27CC243E-48BF-5E95-CEFE-A2EC9EFB9C6D}"/>
                      </a:ext>
                    </a:extLst>
                  </p:cNvPr>
                  <p:cNvSpPr/>
                  <p:nvPr/>
                </p:nvSpPr>
                <p:spPr>
                  <a:xfrm>
                    <a:off x="2779056" y="3133163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DA6C50B-AC25-F82B-C32B-CE64EDDE6DDA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89" y="3471053"/>
                    <a:ext cx="1559859" cy="9692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Specify packages Manual dataset</a:t>
                    </a: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68DA17E-46A2-BB99-D845-4A77EFD888B7}"/>
                    </a:ext>
                  </a:extLst>
                </p:cNvPr>
                <p:cNvGrpSpPr/>
                <p:nvPr/>
              </p:nvGrpSpPr>
              <p:grpSpPr>
                <a:xfrm>
                  <a:off x="7485524" y="2164418"/>
                  <a:ext cx="1770527" cy="2448481"/>
                  <a:chOff x="2779056" y="3074975"/>
                  <a:chExt cx="1770527" cy="1645025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73CA8BA2-E96B-7FFE-3FB1-0F025C3AF347}"/>
                      </a:ext>
                    </a:extLst>
                  </p:cNvPr>
                  <p:cNvSpPr/>
                  <p:nvPr/>
                </p:nvSpPr>
                <p:spPr>
                  <a:xfrm>
                    <a:off x="2779056" y="3074975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74BC70-3597-AE25-47DC-973ECF51D258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89" y="3332249"/>
                    <a:ext cx="1559859" cy="13647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Specify packages Manual dataset</a:t>
                    </a:r>
                  </a:p>
                  <a:p>
                    <a:pPr algn="ctr"/>
                    <a:r>
                      <a:rPr lang="en-US" dirty="0"/>
                      <a:t>Specify functions / break up input</a:t>
                    </a:r>
                  </a:p>
                </p:txBody>
              </p:sp>
            </p:grp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5B474D-E74E-15A1-D12B-B9DF6AAE190D}"/>
                  </a:ext>
                </a:extLst>
              </p:cNvPr>
              <p:cNvCxnSpPr>
                <a:stCxn id="13" idx="1"/>
                <a:endCxn id="13" idx="3"/>
              </p:cNvCxnSpPr>
              <p:nvPr/>
            </p:nvCxnSpPr>
            <p:spPr>
              <a:xfrm>
                <a:off x="6055656" y="3464855"/>
                <a:ext cx="1770527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C2280A-FD95-CA0B-6DC9-652F9392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8887" y="3195908"/>
                <a:ext cx="1770529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6CF854C-994E-2128-1917-9F0CD54A3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8887" y="3769642"/>
                <a:ext cx="1770529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BE38149-6371-5B8A-D0A8-6A69C5FE6DC4}"/>
                  </a:ext>
                </a:extLst>
              </p:cNvPr>
              <p:cNvSpPr/>
              <p:nvPr/>
            </p:nvSpPr>
            <p:spPr>
              <a:xfrm>
                <a:off x="3245224" y="3334871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37FE39E8-3F40-8D50-A443-E23AE1E947B0}"/>
                  </a:ext>
                </a:extLst>
              </p:cNvPr>
              <p:cNvSpPr/>
              <p:nvPr/>
            </p:nvSpPr>
            <p:spPr>
              <a:xfrm>
                <a:off x="5578283" y="3352792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2804943A-FC8C-4CC0-8E63-D57DFB7EBC87}"/>
                  </a:ext>
                </a:extLst>
              </p:cNvPr>
              <p:cNvSpPr/>
              <p:nvPr/>
            </p:nvSpPr>
            <p:spPr>
              <a:xfrm>
                <a:off x="7951692" y="3330372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C7438BE-DD68-2F13-D251-55CD66109573}"/>
                </a:ext>
              </a:extLst>
            </p:cNvPr>
            <p:cNvGrpSpPr/>
            <p:nvPr/>
          </p:nvGrpSpPr>
          <p:grpSpPr>
            <a:xfrm>
              <a:off x="3498477" y="5601431"/>
              <a:ext cx="2411503" cy="996766"/>
              <a:chOff x="2138082" y="5141259"/>
              <a:chExt cx="2411503" cy="99676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BB42700-EE35-A7D1-3B81-CF99C5817D2A}"/>
                  </a:ext>
                </a:extLst>
              </p:cNvPr>
              <p:cNvSpPr/>
              <p:nvPr/>
            </p:nvSpPr>
            <p:spPr>
              <a:xfrm>
                <a:off x="2138082" y="5141259"/>
                <a:ext cx="2411503" cy="99676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D42E08-C641-F086-3447-01177622ECC8}"/>
                  </a:ext>
                </a:extLst>
              </p:cNvPr>
              <p:cNvSpPr txBox="1"/>
              <p:nvPr/>
            </p:nvSpPr>
            <p:spPr>
              <a:xfrm>
                <a:off x="2563903" y="5454976"/>
                <a:ext cx="1559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Revise prompt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A4F52A-9F62-3A5F-F7C2-97740507B667}"/>
                </a:ext>
              </a:extLst>
            </p:cNvPr>
            <p:cNvGrpSpPr/>
            <p:nvPr/>
          </p:nvGrpSpPr>
          <p:grpSpPr>
            <a:xfrm>
              <a:off x="6335801" y="5601430"/>
              <a:ext cx="2411503" cy="996766"/>
              <a:chOff x="5177118" y="5177065"/>
              <a:chExt cx="2411503" cy="99676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EF9AA4D-4A71-2EAB-CAA3-0890DD4A31D5}"/>
                  </a:ext>
                </a:extLst>
              </p:cNvPr>
              <p:cNvSpPr/>
              <p:nvPr/>
            </p:nvSpPr>
            <p:spPr>
              <a:xfrm>
                <a:off x="5177118" y="5177065"/>
                <a:ext cx="2411503" cy="99676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8BFCD9-D6A2-E5F4-38B4-EFAE03CA4F87}"/>
                  </a:ext>
                </a:extLst>
              </p:cNvPr>
              <p:cNvSpPr txBox="1"/>
              <p:nvPr/>
            </p:nvSpPr>
            <p:spPr>
              <a:xfrm>
                <a:off x="5602939" y="5352282"/>
                <a:ext cx="15598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Error checking via ChatGPT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76F2D7-EB9A-3CC0-C60C-9DA85C28B025}"/>
                </a:ext>
              </a:extLst>
            </p:cNvPr>
            <p:cNvGrpSpPr/>
            <p:nvPr/>
          </p:nvGrpSpPr>
          <p:grpSpPr>
            <a:xfrm>
              <a:off x="4880160" y="56942"/>
              <a:ext cx="2411503" cy="1437889"/>
              <a:chOff x="2138082" y="5141258"/>
              <a:chExt cx="2411503" cy="143788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C3821B0-49B7-F3C2-256E-3BF7F7FA4DA4}"/>
                  </a:ext>
                </a:extLst>
              </p:cNvPr>
              <p:cNvSpPr/>
              <p:nvPr/>
            </p:nvSpPr>
            <p:spPr>
              <a:xfrm>
                <a:off x="2138082" y="5141258"/>
                <a:ext cx="2411503" cy="1437889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33FCA9-D41E-0D6B-04B8-C8A22B991FE6}"/>
                  </a:ext>
                </a:extLst>
              </p:cNvPr>
              <p:cNvSpPr txBox="1"/>
              <p:nvPr/>
            </p:nvSpPr>
            <p:spPr>
              <a:xfrm>
                <a:off x="2504509" y="5403378"/>
                <a:ext cx="1678647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Move to next step / improve visualization</a:t>
                </a:r>
              </a:p>
            </p:txBody>
          </p: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619A96C-C416-C7F4-98FF-F1B486B403EB}"/>
                </a:ext>
              </a:extLst>
            </p:cNvPr>
            <p:cNvSpPr/>
            <p:nvPr/>
          </p:nvSpPr>
          <p:spPr>
            <a:xfrm rot="5400000">
              <a:off x="5923429" y="1326092"/>
              <a:ext cx="336176" cy="705522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A2577E-3A83-C450-4019-FE3AF1706CE8}"/>
                </a:ext>
              </a:extLst>
            </p:cNvPr>
            <p:cNvCxnSpPr>
              <a:stCxn id="38" idx="1"/>
            </p:cNvCxnSpPr>
            <p:nvPr/>
          </p:nvCxnSpPr>
          <p:spPr>
            <a:xfrm flipH="1">
              <a:off x="5699312" y="5021792"/>
              <a:ext cx="392205" cy="53184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5D1FEA-729A-1805-794F-0B84BFF1CD5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091517" y="5021792"/>
              <a:ext cx="345142" cy="53184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758ADDB-B39E-1980-18BB-7CF37D1A07AB}"/>
                </a:ext>
              </a:extLst>
            </p:cNvPr>
            <p:cNvSpPr/>
            <p:nvPr/>
          </p:nvSpPr>
          <p:spPr>
            <a:xfrm rot="16200000" flipV="1">
              <a:off x="5927911" y="-1519833"/>
              <a:ext cx="336176" cy="7055223"/>
            </a:xfrm>
            <a:prstGeom prst="rightBrac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8D5667B-605C-CE06-F629-A1AF4224BA40}"/>
                </a:ext>
              </a:extLst>
            </p:cNvPr>
            <p:cNvCxnSpPr>
              <a:cxnSpLocks/>
              <a:stCxn id="44" idx="1"/>
              <a:endCxn id="36" idx="2"/>
            </p:cNvCxnSpPr>
            <p:nvPr/>
          </p:nvCxnSpPr>
          <p:spPr>
            <a:xfrm flipH="1" flipV="1">
              <a:off x="6085912" y="1494831"/>
              <a:ext cx="10087" cy="34486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4904DF-19A3-D418-0C90-5C1C635F4A06}"/>
                </a:ext>
              </a:extLst>
            </p:cNvPr>
            <p:cNvSpPr txBox="1"/>
            <p:nvPr/>
          </p:nvSpPr>
          <p:spPr>
            <a:xfrm>
              <a:off x="9361399" y="543037"/>
              <a:ext cx="191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  <a:latin typeface="Abadi" panose="020B0604020104020204" pitchFamily="34" charset="0"/>
                </a:rPr>
                <a:t>PASS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A2AAB6-0300-428B-E673-D3B60D2F24DD}"/>
                </a:ext>
              </a:extLst>
            </p:cNvPr>
            <p:cNvSpPr txBox="1"/>
            <p:nvPr/>
          </p:nvSpPr>
          <p:spPr>
            <a:xfrm>
              <a:off x="10490942" y="5772471"/>
              <a:ext cx="191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FAIL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6729" y="11492"/>
            <a:ext cx="457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ChatGPT results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CF4B1C1-EC93-25E1-8BE2-0A541B7AF2BA}"/>
              </a:ext>
            </a:extLst>
          </p:cNvPr>
          <p:cNvSpPr/>
          <p:nvPr/>
        </p:nvSpPr>
        <p:spPr>
          <a:xfrm>
            <a:off x="7557247" y="719378"/>
            <a:ext cx="2061882" cy="49982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8DC7377-751B-AB8D-3A5E-336B41DAF498}"/>
              </a:ext>
            </a:extLst>
          </p:cNvPr>
          <p:cNvSpPr/>
          <p:nvPr/>
        </p:nvSpPr>
        <p:spPr>
          <a:xfrm>
            <a:off x="8845919" y="5934808"/>
            <a:ext cx="2061882" cy="499822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B99461B7-1607-AC44-64EF-A62AA69D3D3C}"/>
              </a:ext>
            </a:extLst>
          </p:cNvPr>
          <p:cNvSpPr/>
          <p:nvPr/>
        </p:nvSpPr>
        <p:spPr>
          <a:xfrm>
            <a:off x="1967751" y="2297730"/>
            <a:ext cx="1030944" cy="1039906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&quot;Not Allowed&quot; Symbol 79">
            <a:extLst>
              <a:ext uri="{FF2B5EF4-FFF2-40B4-BE49-F238E27FC236}">
                <a16:creationId xmlns:a16="http://schemas.microsoft.com/office/drawing/2014/main" id="{DF462D00-A14C-8D55-422F-6CF3F014F513}"/>
              </a:ext>
            </a:extLst>
          </p:cNvPr>
          <p:cNvSpPr/>
          <p:nvPr/>
        </p:nvSpPr>
        <p:spPr>
          <a:xfrm>
            <a:off x="6710081" y="2010632"/>
            <a:ext cx="1030944" cy="1039906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&quot;Not Allowed&quot; Symbol 80">
            <a:extLst>
              <a:ext uri="{FF2B5EF4-FFF2-40B4-BE49-F238E27FC236}">
                <a16:creationId xmlns:a16="http://schemas.microsoft.com/office/drawing/2014/main" id="{C26B87A4-6E06-CF5F-3D43-F427AE09166E}"/>
              </a:ext>
            </a:extLst>
          </p:cNvPr>
          <p:cNvSpPr/>
          <p:nvPr/>
        </p:nvSpPr>
        <p:spPr>
          <a:xfrm>
            <a:off x="9184340" y="1807953"/>
            <a:ext cx="1030944" cy="1039906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3" name="Graphic 82" descr="Checkmark with solid fill">
            <a:extLst>
              <a:ext uri="{FF2B5EF4-FFF2-40B4-BE49-F238E27FC236}">
                <a16:creationId xmlns:a16="http://schemas.microsoft.com/office/drawing/2014/main" id="{FD6AE0C9-C730-7D75-4924-84A459AE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8294" y="19745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7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0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3320473" y="106219"/>
            <a:ext cx="555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ChatGPT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51FA5-C8A5-252A-965B-1DCF7C8599DF}"/>
              </a:ext>
            </a:extLst>
          </p:cNvPr>
          <p:cNvSpPr txBox="1"/>
          <p:nvPr/>
        </p:nvSpPr>
        <p:spPr>
          <a:xfrm>
            <a:off x="175491" y="1302328"/>
            <a:ext cx="904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1. Errors pass through multiple iterations unless specifically called out</a:t>
            </a:r>
          </a:p>
          <a:p>
            <a:pPr marL="514350" indent="-514350">
              <a:buAutoNum type="arabicPeriod"/>
            </a:pPr>
            <a:endParaRPr lang="en-US" sz="3200" dirty="0">
              <a:latin typeface="Abadi" panose="020B0604020104020204" pitchFamily="34" charset="0"/>
            </a:endParaRPr>
          </a:p>
          <a:p>
            <a:r>
              <a:rPr lang="en-US" sz="3200" dirty="0">
                <a:latin typeface="Abadi" panose="020B0604020104020204" pitchFamily="34" charset="0"/>
              </a:rPr>
              <a:t>2. Needed to provide shapefiles AND </a:t>
            </a:r>
            <a:r>
              <a:rPr lang="en-US" sz="3200" dirty="0" err="1">
                <a:latin typeface="Abadi" panose="020B0604020104020204" pitchFamily="34" charset="0"/>
              </a:rPr>
              <a:t>rasters</a:t>
            </a:r>
            <a:endParaRPr lang="en-US" sz="3200" dirty="0">
              <a:latin typeface="Abadi" panose="020B0604020104020204" pitchFamily="34" charset="0"/>
            </a:endParaRPr>
          </a:p>
          <a:p>
            <a:pPr marL="514350" indent="-514350">
              <a:buAutoNum type="arabicPeriod"/>
            </a:pPr>
            <a:endParaRPr lang="en-US" sz="3200" dirty="0">
              <a:latin typeface="Abadi" panose="020B0604020104020204" pitchFamily="34" charset="0"/>
            </a:endParaRPr>
          </a:p>
          <a:p>
            <a:r>
              <a:rPr lang="en-US" sz="3200" dirty="0">
                <a:latin typeface="Abadi" panose="020B0604020104020204" pitchFamily="34" charset="0"/>
              </a:rPr>
              <a:t>3. ChatGPT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3C582-51E1-40C5-C1E5-AB669661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49" b="72199"/>
          <a:stretch/>
        </p:blipFill>
        <p:spPr>
          <a:xfrm>
            <a:off x="4422100" y="2008093"/>
            <a:ext cx="3851062" cy="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09" y="1781147"/>
            <a:ext cx="11933382" cy="2414568"/>
          </a:xfrm>
        </p:spPr>
        <p:txBody>
          <a:bodyPr>
            <a:noAutofit/>
          </a:bodyPr>
          <a:lstStyle/>
          <a:p>
            <a:r>
              <a:rPr lang="en-US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 Light"/>
                <a:cs typeface="Calibri Light"/>
              </a:rPr>
              <a:t>Thank you!</a:t>
            </a:r>
            <a:br>
              <a:rPr lang="en-US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 Light"/>
                <a:cs typeface="Calibri Light"/>
              </a:rPr>
            </a:br>
            <a:br>
              <a:rPr lang="en-US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 Light"/>
                <a:cs typeface="Calibri Light"/>
              </a:rPr>
            </a:br>
            <a:r>
              <a:rPr lang="en-US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 Light"/>
                <a:cs typeface="Calibri Light"/>
              </a:rPr>
              <a:t>Questions?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8A65483-393A-BA44-4CF6-E22BF40B22DC}"/>
              </a:ext>
            </a:extLst>
          </p:cNvPr>
          <p:cNvSpPr txBox="1">
            <a:spLocks/>
          </p:cNvSpPr>
          <p:nvPr/>
        </p:nvSpPr>
        <p:spPr>
          <a:xfrm>
            <a:off x="0" y="6448453"/>
            <a:ext cx="3922986" cy="409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Calibri"/>
                <a:cs typeface="Calibri"/>
              </a:rPr>
              <a:t>Photo: Britannica, 2024</a:t>
            </a:r>
          </a:p>
        </p:txBody>
      </p:sp>
    </p:spTree>
    <p:extLst>
      <p:ext uri="{BB962C8B-B14F-4D97-AF65-F5344CB8AC3E}">
        <p14:creationId xmlns:p14="http://schemas.microsoft.com/office/powerpoint/2010/main" val="289758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9;p26">
            <a:extLst>
              <a:ext uri="{FF2B5EF4-FFF2-40B4-BE49-F238E27FC236}">
                <a16:creationId xmlns:a16="http://schemas.microsoft.com/office/drawing/2014/main" id="{115DE4DF-0A35-FA1B-C8CB-7A3B77E0C03D}"/>
              </a:ext>
            </a:extLst>
          </p:cNvPr>
          <p:cNvSpPr/>
          <p:nvPr/>
        </p:nvSpPr>
        <p:spPr>
          <a:xfrm>
            <a:off x="0" y="0"/>
            <a:ext cx="12203462" cy="6858000"/>
          </a:xfrm>
          <a:prstGeom prst="rect">
            <a:avLst/>
          </a:prstGeom>
          <a:solidFill>
            <a:srgbClr val="6498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4546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B0047DE-EA97-7CEB-B4F2-12DC62BD6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21"/>
          <a:stretch/>
        </p:blipFill>
        <p:spPr bwMode="auto">
          <a:xfrm>
            <a:off x="8688780" y="2382158"/>
            <a:ext cx="3478604" cy="431524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8C5E0-C0FC-E154-8E4E-BF77E1A57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1" t="10139" r="50581" b="71619"/>
          <a:stretch/>
        </p:blipFill>
        <p:spPr>
          <a:xfrm>
            <a:off x="822306" y="21297"/>
            <a:ext cx="5053878" cy="3483208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9EE34-AA22-F721-5E99-D9E10C90D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1" t="28809" r="50824" b="53250"/>
          <a:stretch/>
        </p:blipFill>
        <p:spPr>
          <a:xfrm>
            <a:off x="249890" y="3543068"/>
            <a:ext cx="2234375" cy="1539708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ECBAA-CD7F-D709-F0E0-AE98D8CB9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1" t="47454" r="50703" b="33793"/>
          <a:stretch/>
        </p:blipFill>
        <p:spPr>
          <a:xfrm>
            <a:off x="5332220" y="5145617"/>
            <a:ext cx="2389476" cy="1660509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2A024-B008-CCF5-1843-86D9B7FEA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60" t="47883" r="35938" b="33900"/>
          <a:stretch/>
        </p:blipFill>
        <p:spPr>
          <a:xfrm>
            <a:off x="2548121" y="3543170"/>
            <a:ext cx="2234375" cy="1550573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1C291-3266-FA0D-6047-7F170B67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1" t="66181" r="50702" b="16781"/>
          <a:stretch/>
        </p:blipFill>
        <p:spPr>
          <a:xfrm>
            <a:off x="47790" y="5145617"/>
            <a:ext cx="2638576" cy="1712383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029017-043D-F5F3-5007-917D350E9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6" t="28513" r="35938" b="53556"/>
          <a:stretch/>
        </p:blipFill>
        <p:spPr>
          <a:xfrm>
            <a:off x="4860163" y="3543068"/>
            <a:ext cx="2389476" cy="1526397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44A49-F7C3-071D-3C6F-C82BDA422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61" t="66502" r="35938" b="16945"/>
          <a:stretch/>
        </p:blipFill>
        <p:spPr>
          <a:xfrm>
            <a:off x="2751671" y="5145617"/>
            <a:ext cx="2514752" cy="1660509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70915E5-353D-82B7-8E05-015C193AE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8" b="41966"/>
          <a:stretch/>
        </p:blipFill>
        <p:spPr bwMode="auto">
          <a:xfrm>
            <a:off x="8665108" y="80300"/>
            <a:ext cx="3526892" cy="222155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A4339-30AC-7CBC-26B6-EAF526228171}"/>
              </a:ext>
            </a:extLst>
          </p:cNvPr>
          <p:cNvSpPr txBox="1"/>
          <p:nvPr/>
        </p:nvSpPr>
        <p:spPr>
          <a:xfrm>
            <a:off x="16073" y="6634824"/>
            <a:ext cx="302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https://en.wikipedia.org/wiki/Canis</a:t>
            </a:r>
          </a:p>
        </p:txBody>
      </p:sp>
    </p:spTree>
    <p:extLst>
      <p:ext uri="{BB962C8B-B14F-4D97-AF65-F5344CB8AC3E}">
        <p14:creationId xmlns:p14="http://schemas.microsoft.com/office/powerpoint/2010/main" val="402974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BB7F-57DD-A463-06E4-B41E09EC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Google Shape;212;p7">
            <a:extLst>
              <a:ext uri="{FF2B5EF4-FFF2-40B4-BE49-F238E27FC236}">
                <a16:creationId xmlns:a16="http://schemas.microsoft.com/office/drawing/2014/main" id="{0BE63D0B-ABBC-9329-0F1F-85EE3CA5F5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312" t="49777" r="47187" b="40666"/>
          <a:stretch/>
        </p:blipFill>
        <p:spPr>
          <a:xfrm flipH="1">
            <a:off x="261257" y="2624421"/>
            <a:ext cx="1800808" cy="2050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CF4122-9FA9-E1A9-CCA7-18D7D3220088}"/>
              </a:ext>
            </a:extLst>
          </p:cNvPr>
          <p:cNvSpPr/>
          <p:nvPr/>
        </p:nvSpPr>
        <p:spPr>
          <a:xfrm>
            <a:off x="2490335" y="1237129"/>
            <a:ext cx="6960637" cy="5378823"/>
          </a:xfrm>
          <a:prstGeom prst="rightArrow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C06F9-84AE-21F4-9AC2-A52489C6F1B2}"/>
              </a:ext>
            </a:extLst>
          </p:cNvPr>
          <p:cNvSpPr txBox="1"/>
          <p:nvPr/>
        </p:nvSpPr>
        <p:spPr>
          <a:xfrm>
            <a:off x="2677886" y="2624421"/>
            <a:ext cx="5887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Increased:</a:t>
            </a:r>
          </a:p>
          <a:p>
            <a:r>
              <a:rPr lang="en-US" dirty="0"/>
              <a:t>-Resource availability </a:t>
            </a:r>
          </a:p>
          <a:p>
            <a:r>
              <a:rPr lang="en-US" dirty="0"/>
              <a:t>-Behavioral indicators of boldness</a:t>
            </a:r>
          </a:p>
          <a:p>
            <a:r>
              <a:rPr lang="en-US" dirty="0"/>
              <a:t>-Pup survival</a:t>
            </a:r>
          </a:p>
          <a:p>
            <a:r>
              <a:rPr lang="en-US" dirty="0"/>
              <a:t>-Mortality from vehicle collision</a:t>
            </a:r>
          </a:p>
          <a:p>
            <a:endParaRPr lang="en-US" dirty="0"/>
          </a:p>
          <a:p>
            <a:r>
              <a:rPr lang="en-US" dirty="0"/>
              <a:t>Decreased:</a:t>
            </a:r>
          </a:p>
          <a:p>
            <a:r>
              <a:rPr lang="en-US" dirty="0"/>
              <a:t>-Territory size</a:t>
            </a:r>
          </a:p>
          <a:p>
            <a:r>
              <a:rPr lang="en-US" dirty="0"/>
              <a:t>-Mortality from hunting/trapping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31DAA-0FD0-4C4A-5C80-B16470D50393}"/>
              </a:ext>
            </a:extLst>
          </p:cNvPr>
          <p:cNvSpPr txBox="1"/>
          <p:nvPr/>
        </p:nvSpPr>
        <p:spPr>
          <a:xfrm>
            <a:off x="691551" y="1962905"/>
            <a:ext cx="274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Rural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C1BC8-6926-E17F-AE53-7142972D43FE}"/>
              </a:ext>
            </a:extLst>
          </p:cNvPr>
          <p:cNvSpPr txBox="1"/>
          <p:nvPr/>
        </p:nvSpPr>
        <p:spPr>
          <a:xfrm>
            <a:off x="9731034" y="1962905"/>
            <a:ext cx="274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Urban</a:t>
            </a:r>
          </a:p>
        </p:txBody>
      </p:sp>
      <p:pic>
        <p:nvPicPr>
          <p:cNvPr id="13" name="Google Shape;212;p7">
            <a:extLst>
              <a:ext uri="{FF2B5EF4-FFF2-40B4-BE49-F238E27FC236}">
                <a16:creationId xmlns:a16="http://schemas.microsoft.com/office/drawing/2014/main" id="{588FB616-4139-A44E-91B6-2ED0B2CC0E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312" t="49777" r="47187" b="40666"/>
          <a:stretch/>
        </p:blipFill>
        <p:spPr>
          <a:xfrm flipH="1">
            <a:off x="9638523" y="2624421"/>
            <a:ext cx="1800808" cy="2050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1BDA4B-F2B9-69AB-F45E-F150E983F313}"/>
              </a:ext>
            </a:extLst>
          </p:cNvPr>
          <p:cNvSpPr txBox="1"/>
          <p:nvPr/>
        </p:nvSpPr>
        <p:spPr>
          <a:xfrm>
            <a:off x="1" y="2624421"/>
            <a:ext cx="12192000" cy="21896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does the risk – reward relationship associated with urban vs rural habitats influence the stress physiology of coyotes?</a:t>
            </a:r>
          </a:p>
        </p:txBody>
      </p:sp>
    </p:spTree>
    <p:extLst>
      <p:ext uri="{BB962C8B-B14F-4D97-AF65-F5344CB8AC3E}">
        <p14:creationId xmlns:p14="http://schemas.microsoft.com/office/powerpoint/2010/main" val="37050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3320473" y="42533"/>
            <a:ext cx="555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Final 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429A-7B4C-D71F-916A-5A599033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39" y="745865"/>
            <a:ext cx="10113721" cy="60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3320473" y="42533"/>
            <a:ext cx="555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Final 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429A-7B4C-D71F-916A-5A599033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39" y="745865"/>
            <a:ext cx="10113721" cy="604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49349-C815-1B21-9494-BDA3BF02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49" y="745865"/>
            <a:ext cx="10207299" cy="6112135"/>
          </a:xfrm>
          <a:prstGeom prst="rect">
            <a:avLst/>
          </a:prstGeom>
        </p:spPr>
      </p:pic>
      <p:pic>
        <p:nvPicPr>
          <p:cNvPr id="4" name="Picture 3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7F72B22-B23E-4B9C-B16C-3497BB28E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899" y="745865"/>
            <a:ext cx="1607749" cy="26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D58781E-5494-7813-7EDA-C1D83EEDE582}"/>
              </a:ext>
            </a:extLst>
          </p:cNvPr>
          <p:cNvGrpSpPr/>
          <p:nvPr/>
        </p:nvGrpSpPr>
        <p:grpSpPr>
          <a:xfrm>
            <a:off x="1680887" y="160028"/>
            <a:ext cx="10721775" cy="6541255"/>
            <a:chOff x="1680887" y="56942"/>
            <a:chExt cx="10721775" cy="654125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90E6B6-AF5A-1F3B-8530-E53700566E14}"/>
                </a:ext>
              </a:extLst>
            </p:cNvPr>
            <p:cNvGrpSpPr/>
            <p:nvPr/>
          </p:nvGrpSpPr>
          <p:grpSpPr>
            <a:xfrm>
              <a:off x="1680887" y="2204759"/>
              <a:ext cx="8830226" cy="2448481"/>
              <a:chOff x="1349190" y="2204759"/>
              <a:chExt cx="8830226" cy="244848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C69CA9-C528-0B20-0DB4-EFA651E184D4}"/>
                  </a:ext>
                </a:extLst>
              </p:cNvPr>
              <p:cNvGrpSpPr/>
              <p:nvPr/>
            </p:nvGrpSpPr>
            <p:grpSpPr>
              <a:xfrm>
                <a:off x="1349190" y="2204759"/>
                <a:ext cx="8830226" cy="2448481"/>
                <a:chOff x="425825" y="2164418"/>
                <a:chExt cx="8830226" cy="2448481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6C6A140-4CD4-83E4-DDD0-699C1CF2A53D}"/>
                    </a:ext>
                  </a:extLst>
                </p:cNvPr>
                <p:cNvGrpSpPr/>
                <p:nvPr/>
              </p:nvGrpSpPr>
              <p:grpSpPr>
                <a:xfrm>
                  <a:off x="425825" y="3128675"/>
                  <a:ext cx="1770527" cy="591671"/>
                  <a:chOff x="658907" y="2747682"/>
                  <a:chExt cx="1770527" cy="591671"/>
                </a:xfrm>
              </p:grpSpPr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34693E5E-848C-0EB1-46C5-156DD85C58E6}"/>
                      </a:ext>
                    </a:extLst>
                  </p:cNvPr>
                  <p:cNvSpPr/>
                  <p:nvPr/>
                </p:nvSpPr>
                <p:spPr>
                  <a:xfrm>
                    <a:off x="658907" y="2747682"/>
                    <a:ext cx="1770527" cy="591671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5143F20-F26D-CCCA-DB4C-3D873B31363E}"/>
                      </a:ext>
                    </a:extLst>
                  </p:cNvPr>
                  <p:cNvSpPr txBox="1"/>
                  <p:nvPr/>
                </p:nvSpPr>
                <p:spPr>
                  <a:xfrm>
                    <a:off x="764240" y="2858851"/>
                    <a:ext cx="15598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No restrictions</a:t>
                    </a: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36F6F15-180D-791F-4808-8462272451D6}"/>
                    </a:ext>
                  </a:extLst>
                </p:cNvPr>
                <p:cNvGrpSpPr/>
                <p:nvPr/>
              </p:nvGrpSpPr>
              <p:grpSpPr>
                <a:xfrm>
                  <a:off x="2779058" y="2602003"/>
                  <a:ext cx="1770527" cy="1645025"/>
                  <a:chOff x="2779058" y="3133163"/>
                  <a:chExt cx="1770527" cy="1645025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FC46A33E-ECF6-81AF-F326-9368AF125525}"/>
                      </a:ext>
                    </a:extLst>
                  </p:cNvPr>
                  <p:cNvSpPr/>
                  <p:nvPr/>
                </p:nvSpPr>
                <p:spPr>
                  <a:xfrm>
                    <a:off x="2779058" y="3133163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0EE4377-2227-3716-7678-A191450C4476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91" y="3632509"/>
                    <a:ext cx="155985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Specify packages</a:t>
                    </a: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B47A153-9010-4207-7AEA-07132932B5F5}"/>
                    </a:ext>
                  </a:extLst>
                </p:cNvPr>
                <p:cNvGrpSpPr/>
                <p:nvPr/>
              </p:nvGrpSpPr>
              <p:grpSpPr>
                <a:xfrm>
                  <a:off x="5132291" y="2405899"/>
                  <a:ext cx="1770527" cy="2037229"/>
                  <a:chOff x="2779056" y="3133163"/>
                  <a:chExt cx="1770527" cy="1645025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27CC243E-48BF-5E95-CEFE-A2EC9EFB9C6D}"/>
                      </a:ext>
                    </a:extLst>
                  </p:cNvPr>
                  <p:cNvSpPr/>
                  <p:nvPr/>
                </p:nvSpPr>
                <p:spPr>
                  <a:xfrm>
                    <a:off x="2779056" y="3133163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DA6C50B-AC25-F82B-C32B-CE64EDDE6DDA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89" y="3471053"/>
                    <a:ext cx="1559859" cy="9692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Specify packages Manual dataset</a:t>
                    </a: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68DA17E-46A2-BB99-D845-4A77EFD888B7}"/>
                    </a:ext>
                  </a:extLst>
                </p:cNvPr>
                <p:cNvGrpSpPr/>
                <p:nvPr/>
              </p:nvGrpSpPr>
              <p:grpSpPr>
                <a:xfrm>
                  <a:off x="7485524" y="2164418"/>
                  <a:ext cx="1770527" cy="2448481"/>
                  <a:chOff x="2779056" y="3074975"/>
                  <a:chExt cx="1770527" cy="1645025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73CA8BA2-E96B-7FFE-3FB1-0F025C3AF347}"/>
                      </a:ext>
                    </a:extLst>
                  </p:cNvPr>
                  <p:cNvSpPr/>
                  <p:nvPr/>
                </p:nvSpPr>
                <p:spPr>
                  <a:xfrm>
                    <a:off x="2779056" y="3074975"/>
                    <a:ext cx="1770527" cy="164502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174BC70-3597-AE25-47DC-973ECF51D258}"/>
                      </a:ext>
                    </a:extLst>
                  </p:cNvPr>
                  <p:cNvSpPr txBox="1"/>
                  <p:nvPr/>
                </p:nvSpPr>
                <p:spPr>
                  <a:xfrm>
                    <a:off x="2884389" y="3332249"/>
                    <a:ext cx="1559859" cy="13647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Specify packages Manual dataset</a:t>
                    </a:r>
                  </a:p>
                  <a:p>
                    <a:pPr algn="ctr"/>
                    <a:r>
                      <a:rPr lang="en-US" dirty="0"/>
                      <a:t>Specify functions / break up input</a:t>
                    </a:r>
                  </a:p>
                </p:txBody>
              </p:sp>
            </p:grp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5B474D-E74E-15A1-D12B-B9DF6AAE190D}"/>
                  </a:ext>
                </a:extLst>
              </p:cNvPr>
              <p:cNvCxnSpPr>
                <a:stCxn id="13" idx="1"/>
                <a:endCxn id="13" idx="3"/>
              </p:cNvCxnSpPr>
              <p:nvPr/>
            </p:nvCxnSpPr>
            <p:spPr>
              <a:xfrm>
                <a:off x="6055656" y="3464855"/>
                <a:ext cx="1770527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C2280A-FD95-CA0B-6DC9-652F9392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8887" y="3195908"/>
                <a:ext cx="1770529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6CF854C-994E-2128-1917-9F0CD54A3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8887" y="3769642"/>
                <a:ext cx="1770529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BE38149-6371-5B8A-D0A8-6A69C5FE6DC4}"/>
                  </a:ext>
                </a:extLst>
              </p:cNvPr>
              <p:cNvSpPr/>
              <p:nvPr/>
            </p:nvSpPr>
            <p:spPr>
              <a:xfrm>
                <a:off x="3245224" y="3334871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37FE39E8-3F40-8D50-A443-E23AE1E947B0}"/>
                  </a:ext>
                </a:extLst>
              </p:cNvPr>
              <p:cNvSpPr/>
              <p:nvPr/>
            </p:nvSpPr>
            <p:spPr>
              <a:xfrm>
                <a:off x="5578283" y="3352792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2804943A-FC8C-4CC0-8E63-D57DFB7EBC87}"/>
                  </a:ext>
                </a:extLst>
              </p:cNvPr>
              <p:cNvSpPr/>
              <p:nvPr/>
            </p:nvSpPr>
            <p:spPr>
              <a:xfrm>
                <a:off x="7951692" y="3330372"/>
                <a:ext cx="351864" cy="22411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C7438BE-DD68-2F13-D251-55CD66109573}"/>
                </a:ext>
              </a:extLst>
            </p:cNvPr>
            <p:cNvGrpSpPr/>
            <p:nvPr/>
          </p:nvGrpSpPr>
          <p:grpSpPr>
            <a:xfrm>
              <a:off x="3498477" y="5601431"/>
              <a:ext cx="2411503" cy="996766"/>
              <a:chOff x="2138082" y="5141259"/>
              <a:chExt cx="2411503" cy="99676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BB42700-EE35-A7D1-3B81-CF99C5817D2A}"/>
                  </a:ext>
                </a:extLst>
              </p:cNvPr>
              <p:cNvSpPr/>
              <p:nvPr/>
            </p:nvSpPr>
            <p:spPr>
              <a:xfrm>
                <a:off x="2138082" y="5141259"/>
                <a:ext cx="2411503" cy="99676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D42E08-C641-F086-3447-01177622ECC8}"/>
                  </a:ext>
                </a:extLst>
              </p:cNvPr>
              <p:cNvSpPr txBox="1"/>
              <p:nvPr/>
            </p:nvSpPr>
            <p:spPr>
              <a:xfrm>
                <a:off x="2563903" y="5454976"/>
                <a:ext cx="1559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Revise prompt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A4F52A-9F62-3A5F-F7C2-97740507B667}"/>
                </a:ext>
              </a:extLst>
            </p:cNvPr>
            <p:cNvGrpSpPr/>
            <p:nvPr/>
          </p:nvGrpSpPr>
          <p:grpSpPr>
            <a:xfrm>
              <a:off x="6335801" y="5601430"/>
              <a:ext cx="2411503" cy="996766"/>
              <a:chOff x="5177118" y="5177065"/>
              <a:chExt cx="2411503" cy="99676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EF9AA4D-4A71-2EAB-CAA3-0890DD4A31D5}"/>
                  </a:ext>
                </a:extLst>
              </p:cNvPr>
              <p:cNvSpPr/>
              <p:nvPr/>
            </p:nvSpPr>
            <p:spPr>
              <a:xfrm>
                <a:off x="5177118" y="5177065"/>
                <a:ext cx="2411503" cy="99676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8BFCD9-D6A2-E5F4-38B4-EFAE03CA4F87}"/>
                  </a:ext>
                </a:extLst>
              </p:cNvPr>
              <p:cNvSpPr txBox="1"/>
              <p:nvPr/>
            </p:nvSpPr>
            <p:spPr>
              <a:xfrm>
                <a:off x="5602939" y="5352282"/>
                <a:ext cx="15598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Error checking via ChatGPT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76F2D7-EB9A-3CC0-C60C-9DA85C28B025}"/>
                </a:ext>
              </a:extLst>
            </p:cNvPr>
            <p:cNvGrpSpPr/>
            <p:nvPr/>
          </p:nvGrpSpPr>
          <p:grpSpPr>
            <a:xfrm>
              <a:off x="4880160" y="56942"/>
              <a:ext cx="2411503" cy="1437889"/>
              <a:chOff x="2138082" y="5141258"/>
              <a:chExt cx="2411503" cy="143788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C3821B0-49B7-F3C2-256E-3BF7F7FA4DA4}"/>
                  </a:ext>
                </a:extLst>
              </p:cNvPr>
              <p:cNvSpPr/>
              <p:nvPr/>
            </p:nvSpPr>
            <p:spPr>
              <a:xfrm>
                <a:off x="2138082" y="5141258"/>
                <a:ext cx="2411503" cy="1437889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33FCA9-D41E-0D6B-04B8-C8A22B991FE6}"/>
                  </a:ext>
                </a:extLst>
              </p:cNvPr>
              <p:cNvSpPr txBox="1"/>
              <p:nvPr/>
            </p:nvSpPr>
            <p:spPr>
              <a:xfrm>
                <a:off x="2504509" y="5403378"/>
                <a:ext cx="1678647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Move to next step / improve visualization</a:t>
                </a:r>
              </a:p>
            </p:txBody>
          </p: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619A96C-C416-C7F4-98FF-F1B486B403EB}"/>
                </a:ext>
              </a:extLst>
            </p:cNvPr>
            <p:cNvSpPr/>
            <p:nvPr/>
          </p:nvSpPr>
          <p:spPr>
            <a:xfrm rot="5400000">
              <a:off x="5923429" y="1326092"/>
              <a:ext cx="336176" cy="705522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A2577E-3A83-C450-4019-FE3AF1706CE8}"/>
                </a:ext>
              </a:extLst>
            </p:cNvPr>
            <p:cNvCxnSpPr>
              <a:stCxn id="38" idx="1"/>
            </p:cNvCxnSpPr>
            <p:nvPr/>
          </p:nvCxnSpPr>
          <p:spPr>
            <a:xfrm flipH="1">
              <a:off x="5699312" y="5021792"/>
              <a:ext cx="392205" cy="53184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5D1FEA-729A-1805-794F-0B84BFF1CD5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091517" y="5021792"/>
              <a:ext cx="345142" cy="53184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758ADDB-B39E-1980-18BB-7CF37D1A07AB}"/>
                </a:ext>
              </a:extLst>
            </p:cNvPr>
            <p:cNvSpPr/>
            <p:nvPr/>
          </p:nvSpPr>
          <p:spPr>
            <a:xfrm rot="16200000" flipV="1">
              <a:off x="5927911" y="-1519833"/>
              <a:ext cx="336176" cy="7055223"/>
            </a:xfrm>
            <a:prstGeom prst="rightBrac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8D5667B-605C-CE06-F629-A1AF4224BA40}"/>
                </a:ext>
              </a:extLst>
            </p:cNvPr>
            <p:cNvCxnSpPr>
              <a:cxnSpLocks/>
              <a:stCxn id="44" idx="1"/>
              <a:endCxn id="36" idx="2"/>
            </p:cNvCxnSpPr>
            <p:nvPr/>
          </p:nvCxnSpPr>
          <p:spPr>
            <a:xfrm flipH="1" flipV="1">
              <a:off x="6085912" y="1494831"/>
              <a:ext cx="10087" cy="34486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4904DF-19A3-D418-0C90-5C1C635F4A06}"/>
                </a:ext>
              </a:extLst>
            </p:cNvPr>
            <p:cNvSpPr txBox="1"/>
            <p:nvPr/>
          </p:nvSpPr>
          <p:spPr>
            <a:xfrm>
              <a:off x="9361399" y="543037"/>
              <a:ext cx="191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  <a:latin typeface="Abadi" panose="020B0604020104020204" pitchFamily="34" charset="0"/>
                </a:rPr>
                <a:t>PASS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A2AAB6-0300-428B-E673-D3B60D2F24DD}"/>
                </a:ext>
              </a:extLst>
            </p:cNvPr>
            <p:cNvSpPr txBox="1"/>
            <p:nvPr/>
          </p:nvSpPr>
          <p:spPr>
            <a:xfrm>
              <a:off x="10490942" y="5772471"/>
              <a:ext cx="191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FAIL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6729" y="11492"/>
            <a:ext cx="457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ChatGPT framework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CF4B1C1-EC93-25E1-8BE2-0A541B7AF2BA}"/>
              </a:ext>
            </a:extLst>
          </p:cNvPr>
          <p:cNvSpPr/>
          <p:nvPr/>
        </p:nvSpPr>
        <p:spPr>
          <a:xfrm>
            <a:off x="7557247" y="719378"/>
            <a:ext cx="2061882" cy="49982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8DC7377-751B-AB8D-3A5E-336B41DAF498}"/>
              </a:ext>
            </a:extLst>
          </p:cNvPr>
          <p:cNvSpPr/>
          <p:nvPr/>
        </p:nvSpPr>
        <p:spPr>
          <a:xfrm>
            <a:off x="8845919" y="5934808"/>
            <a:ext cx="2061882" cy="499822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7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#1 – </a:t>
            </a:r>
            <a:r>
              <a:rPr lang="en-US" sz="4000" b="1" u="sng" cap="small" dirty="0">
                <a:solidFill>
                  <a:srgbClr val="C00000"/>
                </a:solidFill>
                <a:latin typeface="Abadi" panose="020B0604020104020204" pitchFamily="34" charset="0"/>
              </a:rPr>
              <a:t>No restrictions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80BE-190A-57F3-6BEE-57AEF3533699}"/>
              </a:ext>
            </a:extLst>
          </p:cNvPr>
          <p:cNvSpPr txBox="1"/>
          <p:nvPr/>
        </p:nvSpPr>
        <p:spPr>
          <a:xfrm>
            <a:off x="2002212" y="915593"/>
            <a:ext cx="14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18A73-644E-423D-B810-19059FCC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4" y="1440028"/>
            <a:ext cx="5009587" cy="778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0357F-E48D-FFFD-21D8-015A11A4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1347968"/>
            <a:ext cx="5404913" cy="5286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1EED9-B04F-5B00-6FD4-E6B1E22956A4}"/>
              </a:ext>
            </a:extLst>
          </p:cNvPr>
          <p:cNvSpPr txBox="1"/>
          <p:nvPr/>
        </p:nvSpPr>
        <p:spPr>
          <a:xfrm>
            <a:off x="7964739" y="796209"/>
            <a:ext cx="206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0493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#1 – </a:t>
            </a:r>
            <a:r>
              <a:rPr lang="en-US" sz="4000" b="1" u="sng" cap="small" dirty="0">
                <a:solidFill>
                  <a:srgbClr val="C00000"/>
                </a:solidFill>
                <a:latin typeface="Abadi" panose="020B0604020104020204" pitchFamily="34" charset="0"/>
              </a:rPr>
              <a:t>No restrictions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C6FEC-E07B-9034-3829-EE953298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08" y="811306"/>
            <a:ext cx="8664547" cy="59211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435AC41-432E-371F-AB5F-369B2BE68FAF}"/>
              </a:ext>
            </a:extLst>
          </p:cNvPr>
          <p:cNvGrpSpPr/>
          <p:nvPr/>
        </p:nvGrpSpPr>
        <p:grpSpPr>
          <a:xfrm>
            <a:off x="3644153" y="1135157"/>
            <a:ext cx="8422342" cy="5604061"/>
            <a:chOff x="3644153" y="1135157"/>
            <a:chExt cx="8422342" cy="5604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9E34C5-5CE7-9AA2-6F8A-F4C81D601E2D}"/>
                </a:ext>
              </a:extLst>
            </p:cNvPr>
            <p:cNvSpPr/>
            <p:nvPr/>
          </p:nvSpPr>
          <p:spPr>
            <a:xfrm>
              <a:off x="3644153" y="1228165"/>
              <a:ext cx="2729753" cy="2424953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98F6F8-2F03-1D83-6A7B-1EE16078414B}"/>
                </a:ext>
              </a:extLst>
            </p:cNvPr>
            <p:cNvSpPr/>
            <p:nvPr/>
          </p:nvSpPr>
          <p:spPr>
            <a:xfrm>
              <a:off x="5257800" y="4314265"/>
              <a:ext cx="2729753" cy="2424953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68C8AE-4D4D-D229-F1CB-342B3DAC94AA}"/>
                </a:ext>
              </a:extLst>
            </p:cNvPr>
            <p:cNvSpPr/>
            <p:nvPr/>
          </p:nvSpPr>
          <p:spPr>
            <a:xfrm>
              <a:off x="9336742" y="4182035"/>
              <a:ext cx="2729753" cy="2424953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166A7-B259-6419-B158-AAD4B97724D2}"/>
                </a:ext>
              </a:extLst>
            </p:cNvPr>
            <p:cNvSpPr/>
            <p:nvPr/>
          </p:nvSpPr>
          <p:spPr>
            <a:xfrm>
              <a:off x="7762354" y="1135157"/>
              <a:ext cx="3685575" cy="1361514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B04E0A-2D8D-2B0E-30BA-BC16E8DCE290}"/>
              </a:ext>
            </a:extLst>
          </p:cNvPr>
          <p:cNvSpPr txBox="1"/>
          <p:nvPr/>
        </p:nvSpPr>
        <p:spPr>
          <a:xfrm>
            <a:off x="519953" y="1005169"/>
            <a:ext cx="246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Problems:</a:t>
            </a:r>
          </a:p>
          <a:p>
            <a:r>
              <a:rPr lang="en-US" dirty="0"/>
              <a:t>-GPS extent incorrect</a:t>
            </a:r>
          </a:p>
          <a:p>
            <a:r>
              <a:rPr lang="en-US" dirty="0"/>
              <a:t>-Ugly!</a:t>
            </a:r>
          </a:p>
        </p:txBody>
      </p:sp>
    </p:spTree>
    <p:extLst>
      <p:ext uri="{BB962C8B-B14F-4D97-AF65-F5344CB8AC3E}">
        <p14:creationId xmlns:p14="http://schemas.microsoft.com/office/powerpoint/2010/main" val="40969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622A-0391-9939-F289-0A56537C24A7}"/>
              </a:ext>
            </a:extLst>
          </p:cNvPr>
          <p:cNvSpPr txBox="1"/>
          <p:nvPr/>
        </p:nvSpPr>
        <p:spPr>
          <a:xfrm>
            <a:off x="1872265" y="0"/>
            <a:ext cx="844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Chat </a:t>
            </a:r>
            <a:r>
              <a:rPr lang="en-US" sz="4000" b="1" dirty="0" err="1">
                <a:latin typeface="Abadi" panose="020B0604020104020204" pitchFamily="34" charset="0"/>
              </a:rPr>
              <a:t>GPTAttempt</a:t>
            </a:r>
            <a:r>
              <a:rPr lang="en-US" sz="4000" b="1" dirty="0">
                <a:latin typeface="Abadi" panose="020B0604020104020204" pitchFamily="34" charset="0"/>
              </a:rPr>
              <a:t> #1.1 – </a:t>
            </a:r>
            <a:r>
              <a:rPr lang="en-US" sz="4000" b="1" u="sng" cap="small" dirty="0">
                <a:solidFill>
                  <a:srgbClr val="C00000"/>
                </a:solidFill>
                <a:latin typeface="Abadi" panose="020B0604020104020204" pitchFamily="34" charset="0"/>
              </a:rPr>
              <a:t>revision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EA003-4650-CB7E-C470-02E59D9A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5" y="1382490"/>
            <a:ext cx="4828337" cy="539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C12AD-6421-6BB5-2B8C-D357B20A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68" y="705981"/>
            <a:ext cx="4634933" cy="785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DD1985-5B34-D907-9DBD-E2BD1D3E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71" y="932864"/>
            <a:ext cx="5078485" cy="325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CB3E3-3D8C-12BC-12C1-C2D79ED8D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138" y="1668549"/>
            <a:ext cx="5200917" cy="266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DD1F7D-E463-D9FB-BC41-373F4F7D9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259" y="2294922"/>
            <a:ext cx="4362674" cy="101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1D8523-7169-A566-DA98-351192F5C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092" y="2591388"/>
            <a:ext cx="4845299" cy="1047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31E9D0-6573-5FD2-12EE-F2B63A5A7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299" y="3834053"/>
            <a:ext cx="5207268" cy="266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7330D7-798E-4A6B-06B3-BE7DE0E7A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7138" y="4426879"/>
            <a:ext cx="5931205" cy="10541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DCB60B-3475-E384-38AD-7048514EE51B}"/>
              </a:ext>
            </a:extLst>
          </p:cNvPr>
          <p:cNvSpPr txBox="1"/>
          <p:nvPr/>
        </p:nvSpPr>
        <p:spPr>
          <a:xfrm>
            <a:off x="1847078" y="2756186"/>
            <a:ext cx="849784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Attempt #1 - </a:t>
            </a:r>
            <a:r>
              <a:rPr lang="en-US" sz="8000" b="1" dirty="0">
                <a:solidFill>
                  <a:srgbClr val="C00000"/>
                </a:solidFill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27395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365</Words>
  <Application>Microsoft Office PowerPoint</Application>
  <PresentationFormat>Widescreen</PresentationFormat>
  <Paragraphs>89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</vt:lpstr>
      <vt:lpstr>Aptos</vt:lpstr>
      <vt:lpstr>Arial</vt:lpstr>
      <vt:lpstr>Calibri</vt:lpstr>
      <vt:lpstr>Calibri Light</vt:lpstr>
      <vt:lpstr>Helvetica Neue Light</vt:lpstr>
      <vt:lpstr>office theme</vt:lpstr>
      <vt:lpstr>Developing Thematic Maps of Coyote Distributions in Texas Using ChatGPT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Patrick Bailey</cp:lastModifiedBy>
  <cp:revision>44</cp:revision>
  <dcterms:created xsi:type="dcterms:W3CDTF">2024-04-15T17:30:18Z</dcterms:created>
  <dcterms:modified xsi:type="dcterms:W3CDTF">2024-04-25T16:11:53Z</dcterms:modified>
</cp:coreProperties>
</file>